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ppt/theme/themeOverride2.xml" ContentType="application/vnd.openxmlformats-officedocument.themeOverride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8"/>
  </p:notesMasterIdLst>
  <p:sldIdLst>
    <p:sldId id="278" r:id="rId2"/>
    <p:sldId id="259" r:id="rId3"/>
    <p:sldId id="260" r:id="rId4"/>
    <p:sldId id="261" r:id="rId5"/>
    <p:sldId id="280" r:id="rId6"/>
    <p:sldId id="281" r:id="rId7"/>
    <p:sldId id="279" r:id="rId8"/>
    <p:sldId id="282" r:id="rId9"/>
    <p:sldId id="283" r:id="rId10"/>
    <p:sldId id="284" r:id="rId11"/>
    <p:sldId id="285" r:id="rId12"/>
    <p:sldId id="257" r:id="rId13"/>
    <p:sldId id="286" r:id="rId14"/>
    <p:sldId id="287" r:id="rId15"/>
    <p:sldId id="288" r:id="rId16"/>
    <p:sldId id="295" r:id="rId17"/>
    <p:sldId id="272" r:id="rId18"/>
    <p:sldId id="289" r:id="rId19"/>
    <p:sldId id="290" r:id="rId20"/>
    <p:sldId id="291" r:id="rId21"/>
    <p:sldId id="293" r:id="rId22"/>
    <p:sldId id="292" r:id="rId23"/>
    <p:sldId id="294" r:id="rId24"/>
    <p:sldId id="273" r:id="rId25"/>
    <p:sldId id="274" r:id="rId26"/>
    <p:sldId id="299" r:id="rId27"/>
    <p:sldId id="263" r:id="rId28"/>
    <p:sldId id="271" r:id="rId29"/>
    <p:sldId id="270" r:id="rId30"/>
    <p:sldId id="266" r:id="rId31"/>
    <p:sldId id="264" r:id="rId32"/>
    <p:sldId id="296" r:id="rId33"/>
    <p:sldId id="297" r:id="rId34"/>
    <p:sldId id="268" r:id="rId35"/>
    <p:sldId id="298" r:id="rId36"/>
    <p:sldId id="265" r:id="rId3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56" autoAdjust="0"/>
    <p:restoredTop sz="96092" autoAdjust="0"/>
  </p:normalViewPr>
  <p:slideViewPr>
    <p:cSldViewPr>
      <p:cViewPr>
        <p:scale>
          <a:sx n="70" d="100"/>
          <a:sy n="70" d="100"/>
        </p:scale>
        <p:origin x="-1380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kk-KZ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F5737A0B-1F2D-4CD7-9C68-C3A2E73B7532}" type="datetimeFigureOut">
              <a:rPr lang="ru-RU"/>
              <a:pPr>
                <a:defRPr/>
              </a:pPr>
              <a:t>28.02.2015</a:t>
            </a:fld>
            <a:endParaRPr lang="kk-KZ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kk-KZ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kk-KZ" noProof="0" smtClean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kk-KZ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CBD9465A-C2CD-4337-80EE-65F462E47CF7}" type="slidenum">
              <a:rPr lang="kk-KZ"/>
              <a:pPr>
                <a:defRPr/>
              </a:pPr>
              <a:t>‹#›</a:t>
            </a:fld>
            <a:endParaRPr lang="kk-K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4301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D62D92EA-3375-4DD8-908D-E29F951049CC}" type="slidenum">
              <a:rPr lang="kk-KZ" smtClean="0"/>
              <a:pPr/>
              <a:t>12</a:t>
            </a:fld>
            <a:endParaRPr lang="kk-KZ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ru-RU" smtClean="0"/>
          </a:p>
        </p:txBody>
      </p:sp>
      <p:sp>
        <p:nvSpPr>
          <p:cNvPr id="4403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FD3A1FC-B4F0-4B24-833D-FD390077CAFC}" type="slidenum">
              <a:rPr lang="kk-KZ" smtClean="0"/>
              <a:pPr/>
              <a:t>36</a:t>
            </a:fld>
            <a:endParaRPr lang="kk-KZ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audio2.wav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1.wav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2.wav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3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audio4.wav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5.wav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6.wav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7.wav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8.wav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9.wav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0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5538DCF0-1043-4151-BF10-E22AFC3068C9}" type="datetimeFigureOut">
              <a:rPr lang="en-US"/>
              <a:pPr>
                <a:defRPr/>
              </a:pPr>
              <a:t>2/28/2015</a:t>
            </a:fld>
            <a:endParaRPr lang="en-US"/>
          </a:p>
        </p:txBody>
      </p:sp>
      <p:sp>
        <p:nvSpPr>
          <p:cNvPr id="5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A29F1E7E-177E-40CC-81CC-2F2D5ED378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wedge/>
    <p:sndAc>
      <p:stSnd>
        <p:snd r:embed="rId2" name="chimes.wav"/>
      </p:stSnd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C8B738-D62C-4C44-9813-095280D7FEF5}" type="datetimeFigureOut">
              <a:rPr lang="en-US"/>
              <a:pPr>
                <a:defRPr/>
              </a:pPr>
              <a:t>2/28/2015</a:t>
            </a:fld>
            <a:endParaRPr lang="en-US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A69CD8-292E-41AA-96C6-2F40D64C7A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wedge/>
    <p:sndAc>
      <p:stSnd>
        <p:snd r:embed="rId1" name="chimes.wav"/>
      </p:stSnd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8146B8-07C2-415B-AD1F-0D36B8A5C654}" type="datetimeFigureOut">
              <a:rPr lang="en-US"/>
              <a:pPr>
                <a:defRPr/>
              </a:pPr>
              <a:t>2/28/2015</a:t>
            </a:fld>
            <a:endParaRPr lang="en-US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4105E6-DA89-4CA4-B51D-2B2B5AA57D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wedge/>
    <p:sndAc>
      <p:stSnd>
        <p:snd r:embed="rId1" name="chimes.wav"/>
      </p:stSnd>
    </p:sndAc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220F1E-424A-4C38-B006-9BA33F28AFA9}" type="datetimeFigureOut">
              <a:rPr lang="en-US"/>
              <a:pPr>
                <a:defRPr/>
              </a:pPr>
              <a:t>2/28/2015</a:t>
            </a:fld>
            <a:endParaRPr lang="en-US"/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9E85D7-4AAC-48A0-9F26-AC7E81CB6F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wedge/>
    <p:sndAc>
      <p:stSnd>
        <p:snd r:embed="rId1" name="chimes.wav"/>
      </p:stSnd>
    </p:sndAc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BBFBCF67-7337-48D3-871F-1B447038F25A}" type="datetimeFigureOut">
              <a:rPr lang="en-US"/>
              <a:pPr>
                <a:defRPr/>
              </a:pPr>
              <a:t>2/28/2015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101FC543-ACC3-4D99-8D91-DC41CD72A3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wedge/>
    <p:sndAc>
      <p:stSnd>
        <p:snd r:embed="rId2" name="chimes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3D70B9-EAC6-42E1-8549-AB6E30244C6D}" type="datetimeFigureOut">
              <a:rPr lang="en-US"/>
              <a:pPr>
                <a:defRPr/>
              </a:pPr>
              <a:t>2/28/2015</a:t>
            </a:fld>
            <a:endParaRPr lang="en-US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9E1C09-F3EA-4B2D-83C5-D8AB7FD22D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wedge/>
    <p:sndAc>
      <p:stSnd>
        <p:snd r:embed="rId1" name="chimes.wav"/>
      </p:stSnd>
    </p:sndAc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0B453-F397-4DEC-8986-ECA1F60335CB}" type="datetimeFigureOut">
              <a:rPr lang="en-US"/>
              <a:pPr>
                <a:defRPr/>
              </a:pPr>
              <a:t>2/28/2015</a:t>
            </a:fld>
            <a:endParaRPr lang="en-US"/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A36685-F90D-4B77-AF50-36F7746999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wedge/>
    <p:sndAc>
      <p:stSnd>
        <p:snd r:embed="rId1" name="chimes.wav"/>
      </p:stSnd>
    </p:sndAc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FD21F8-409F-4A57-A7B1-DC02F07B9CE0}" type="datetimeFigureOut">
              <a:rPr lang="en-US"/>
              <a:pPr>
                <a:defRPr/>
              </a:pPr>
              <a:t>2/28/2015</a:t>
            </a:fld>
            <a:endParaRPr lang="en-US"/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C82C25-2D1D-4603-A9CF-0090F5C064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wedge/>
    <p:sndAc>
      <p:stSnd>
        <p:snd r:embed="rId1" name="chimes.wav"/>
      </p:stSnd>
    </p:sndAc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C95B4C-44E0-415C-B132-A56C17319D78}" type="datetimeFigureOut">
              <a:rPr lang="en-US"/>
              <a:pPr>
                <a:defRPr/>
              </a:pPr>
              <a:t>2/28/2015</a:t>
            </a:fld>
            <a:endParaRPr lang="en-US"/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8A7F12-4317-4FC4-8956-E56D2AABCB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wedge/>
    <p:sndAc>
      <p:stSnd>
        <p:snd r:embed="rId1" name="chimes.wav"/>
      </p:stSnd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FC5897-7CB1-4F0E-9F3E-1E55D88CF247}" type="datetimeFigureOut">
              <a:rPr lang="en-US"/>
              <a:pPr>
                <a:defRPr/>
              </a:pPr>
              <a:t>2/28/2015</a:t>
            </a:fld>
            <a:endParaRPr lang="en-US"/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35508E-1CBE-47DC-AB00-EC6BE3333B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wedge/>
    <p:sndAc>
      <p:stSnd>
        <p:snd r:embed="rId1" name="chimes.wav"/>
      </p:stSnd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4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rgbClr val="FFFFFF"/>
              </a:solidFill>
            </a:endParaRPr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ru-RU">
              <a:latin typeface="Constantia" pitchFamily="18" charset="0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ru-RU">
              <a:latin typeface="Constantia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8C2119-0D5E-4C7F-9FEB-EA17035B3942}" type="datetimeFigureOut">
              <a:rPr lang="en-US"/>
              <a:pPr>
                <a:defRPr/>
              </a:pPr>
              <a:t>2/28/2015</a:t>
            </a:fld>
            <a:endParaRPr lang="en-US"/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E0EA85-A153-45F9-8FF4-33F648E04A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>
    <p:wedge/>
    <p:sndAc>
      <p:stSnd>
        <p:snd r:embed="rId1" name="chimes.wav"/>
      </p:stSnd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ru-RU">
              <a:latin typeface="Constantia" pitchFamily="18" charset="0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ru-RU">
              <a:latin typeface="Constantia" pitchFamily="18" charset="0"/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45C75"/>
                </a:solidFill>
                <a:latin typeface="Constantia" pitchFamily="18" charset="0"/>
              </a:defRPr>
            </a:lvl1pPr>
          </a:lstStyle>
          <a:p>
            <a:pPr>
              <a:defRPr/>
            </a:pPr>
            <a:fld id="{F9BE7319-4EE7-428F-934D-70DE012495AC}" type="datetimeFigureOut">
              <a:rPr lang="en-US"/>
              <a:pPr>
                <a:defRPr/>
              </a:pPr>
              <a:t>2/28/2015</a:t>
            </a:fld>
            <a:endParaRPr lang="en-US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045C75"/>
                </a:solidFill>
                <a:latin typeface="Constantia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45C75"/>
                </a:solidFill>
                <a:latin typeface="Constantia" pitchFamily="18" charset="0"/>
              </a:defRPr>
            </a:lvl1pPr>
          </a:lstStyle>
          <a:p>
            <a:pPr>
              <a:defRPr/>
            </a:pPr>
            <a:fld id="{092D4361-892A-4FFF-B3E0-675C8C2ECF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smtClean="0">
                <a:latin typeface="Constantia" pitchFamily="18" charset="0"/>
              </a:endParaRPr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endParaRPr lang="ru-RU" smtClean="0">
                <a:latin typeface="Constantia" pitchFamily="18" charset="0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43" r:id="rId2"/>
    <p:sldLayoutId id="2147483852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53" r:id="rId9"/>
    <p:sldLayoutId id="2147483849" r:id="rId10"/>
    <p:sldLayoutId id="2147483850" r:id="rId11"/>
  </p:sldLayoutIdLst>
  <p:transition spd="med">
    <p:wedge/>
    <p:sndAc>
      <p:stSnd>
        <p:snd r:embed="rId13" name="chimes.wav"/>
      </p:stSnd>
    </p:sndAc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gif"/><Relationship Id="rId4" Type="http://schemas.openxmlformats.org/officeDocument/2006/relationships/image" Target="../media/image6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6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gif"/><Relationship Id="rId5" Type="http://schemas.openxmlformats.org/officeDocument/2006/relationships/image" Target="../media/image22.wmf"/><Relationship Id="rId4" Type="http://schemas.openxmlformats.org/officeDocument/2006/relationships/image" Target="../media/image21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gif"/><Relationship Id="rId5" Type="http://schemas.openxmlformats.org/officeDocument/2006/relationships/image" Target="../media/image14.jpeg"/><Relationship Id="rId4" Type="http://schemas.openxmlformats.org/officeDocument/2006/relationships/image" Target="../media/image6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gif"/><Relationship Id="rId4" Type="http://schemas.openxmlformats.org/officeDocument/2006/relationships/image" Target="../media/image6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gif"/><Relationship Id="rId4" Type="http://schemas.openxmlformats.org/officeDocument/2006/relationships/image" Target="../media/image6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7" Type="http://schemas.openxmlformats.org/officeDocument/2006/relationships/image" Target="../media/image15.gif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gif"/><Relationship Id="rId4" Type="http://schemas.openxmlformats.org/officeDocument/2006/relationships/image" Target="../media/image6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gif"/><Relationship Id="rId4" Type="http://schemas.openxmlformats.org/officeDocument/2006/relationships/image" Target="../media/image6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gi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gif"/><Relationship Id="rId5" Type="http://schemas.openxmlformats.org/officeDocument/2006/relationships/image" Target="../media/image29.gif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23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gif"/><Relationship Id="rId4" Type="http://schemas.openxmlformats.org/officeDocument/2006/relationships/image" Target="../media/image6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&#1040;&#1076;&#1084;&#1080;&#1085;\Documents\&#1072;&#1083;&#1080;&#1103;%20&#1072;&#1096;&#1099;&#1082;%20&#1090;&#1072;&#1088;&#1073;&#1080;&#1077;%20&#1089;&#1072;&#1075;&#1072;&#1090;\20.&#1041;&#1072;&#1083;&#1072;&#1083;&#1099;&#1171;&#1099;&#1084;%20&#1073;&#1072;&#1083;&#1171;&#1099;&#1085;%20&#1096;&#1072;&#1171;&#1099;&#1084;-.mp3" TargetMode="External"/><Relationship Id="rId6" Type="http://schemas.openxmlformats.org/officeDocument/2006/relationships/image" Target="../media/image34.png"/><Relationship Id="rId5" Type="http://schemas.openxmlformats.org/officeDocument/2006/relationships/image" Target="../media/image33.gif"/><Relationship Id="rId4" Type="http://schemas.openxmlformats.org/officeDocument/2006/relationships/image" Target="../media/image3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audio" Target="../media/audio1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gif"/><Relationship Id="rId4" Type="http://schemas.openxmlformats.org/officeDocument/2006/relationships/image" Target="../media/image36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jpeg"/><Relationship Id="rId7" Type="http://schemas.openxmlformats.org/officeDocument/2006/relationships/slide" Target="slide29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gif"/><Relationship Id="rId9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gif"/><Relationship Id="rId5" Type="http://schemas.openxmlformats.org/officeDocument/2006/relationships/image" Target="../media/image16.gif"/><Relationship Id="rId4" Type="http://schemas.openxmlformats.org/officeDocument/2006/relationships/image" Target="../media/image6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gif"/><Relationship Id="rId4" Type="http://schemas.openxmlformats.org/officeDocument/2006/relationships/image" Target="../media/image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07950" y="0"/>
            <a:ext cx="9251950" cy="708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95536" y="1947664"/>
            <a:ext cx="8215064" cy="2057400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kk-KZ" sz="6000" i="1" dirty="0" smtClean="0">
                <a:solidFill>
                  <a:srgbClr val="7030A0"/>
                </a:solidFill>
              </a:rPr>
              <a:t>“Жүзден жүйрік, мыңнан тұлпар”</a:t>
            </a:r>
            <a:endParaRPr lang="ru-RU" sz="6000" i="1" dirty="0">
              <a:solidFill>
                <a:srgbClr val="7030A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03648" y="548680"/>
            <a:ext cx="6552727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54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Та</a:t>
            </a:r>
            <a:r>
              <a:rPr lang="kk-KZ" sz="54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қырыбы </a:t>
            </a:r>
            <a:endParaRPr lang="ru-RU" sz="5400" dirty="0"/>
          </a:p>
        </p:txBody>
      </p:sp>
    </p:spTree>
  </p:cSld>
  <p:clrMapOvr>
    <a:masterClrMapping/>
  </p:clrMapOvr>
  <p:transition spd="med"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539750" y="836613"/>
            <a:ext cx="8229600" cy="1143000"/>
          </a:xfrm>
        </p:spPr>
        <p:txBody>
          <a:bodyPr/>
          <a:lstStyle/>
          <a:p>
            <a:r>
              <a:rPr lang="kk-KZ" sz="5400" b="1" smtClean="0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6. Ұлыстың ұлы күні.</a:t>
            </a:r>
            <a:endParaRPr lang="ru-RU" smtClean="0">
              <a:solidFill>
                <a:srgbClr val="002060"/>
              </a:solidFill>
              <a:ea typeface="MS Mincho" pitchFamily="49" charset="-128"/>
              <a:cs typeface="Times New Roman" pitchFamily="18" charset="0"/>
            </a:endParaRPr>
          </a:p>
        </p:txBody>
      </p:sp>
      <p:sp>
        <p:nvSpPr>
          <p:cNvPr id="14339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grpSp>
        <p:nvGrpSpPr>
          <p:cNvPr id="14340" name="Группа 3"/>
          <p:cNvGrpSpPr>
            <a:grpSpLocks/>
          </p:cNvGrpSpPr>
          <p:nvPr/>
        </p:nvGrpSpPr>
        <p:grpSpPr bwMode="auto">
          <a:xfrm>
            <a:off x="0" y="-14288"/>
            <a:ext cx="9144000" cy="6872288"/>
            <a:chOff x="0" y="-14288"/>
            <a:chExt cx="9144000" cy="6872288"/>
          </a:xfrm>
        </p:grpSpPr>
        <p:pic>
          <p:nvPicPr>
            <p:cNvPr id="14343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3071813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4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00375" y="-14288"/>
              <a:ext cx="3214688" cy="371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5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43625" y="0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6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6486525"/>
              <a:ext cx="3071813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7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00375" y="6472238"/>
              <a:ext cx="3214688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8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43625" y="6486525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49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-5400000">
              <a:off x="7458075" y="1600200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0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-5400000">
              <a:off x="7458075" y="4672013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1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-5400000">
              <a:off x="-1314450" y="1600200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2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-5400000">
              <a:off x="-1314450" y="4672013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3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5905500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4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516688" y="5157788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5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08104" y="3429000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6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95513" y="4149725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7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9750" y="3213100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358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164288" y="476672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" name="Прямоугольник 20"/>
          <p:cNvSpPr/>
          <p:nvPr/>
        </p:nvSpPr>
        <p:spPr>
          <a:xfrm>
            <a:off x="3065960" y="5157192"/>
            <a:ext cx="2730812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kk-KZ" sz="36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MS Mincho"/>
                <a:cs typeface="Times New Roman"/>
              </a:rPr>
              <a:t>(22- наурыз)</a:t>
            </a:r>
            <a:endParaRPr lang="ru-RU" sz="36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4342" name="Picture 84" descr="7b884f228ab3118e10423a6672dddfe0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9975" y="4941888"/>
            <a:ext cx="4535488" cy="134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02  E" pathEditMode="relative" ptsTypes="">
                                      <p:cBhvr>
                                        <p:cTn id="1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229600" cy="2219325"/>
          </a:xfrm>
        </p:spPr>
        <p:txBody>
          <a:bodyPr/>
          <a:lstStyle/>
          <a:p>
            <a:pPr algn="ctr"/>
            <a:r>
              <a:rPr lang="kk-KZ" sz="5400" b="1" smtClean="0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/>
            </a:r>
            <a:br>
              <a:rPr lang="kk-KZ" sz="5400" b="1" smtClean="0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</a:br>
            <a:r>
              <a:rPr lang="kk-KZ" sz="5400" b="1" smtClean="0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/>
            </a:r>
            <a:br>
              <a:rPr lang="kk-KZ" sz="5400" b="1" smtClean="0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</a:br>
            <a:r>
              <a:rPr lang="kk-KZ" sz="5400" b="1" smtClean="0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/>
            </a:r>
            <a:br>
              <a:rPr lang="kk-KZ" sz="5400" b="1" smtClean="0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</a:br>
            <a:r>
              <a:rPr lang="kk-KZ" sz="5400" b="1" smtClean="0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/>
            </a:r>
            <a:br>
              <a:rPr lang="kk-KZ" sz="5400" b="1" smtClean="0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</a:br>
            <a:r>
              <a:rPr lang="kk-KZ" sz="5400" b="1" smtClean="0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/>
            </a:r>
            <a:br>
              <a:rPr lang="kk-KZ" sz="5400" b="1" smtClean="0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</a:br>
            <a:r>
              <a:rPr lang="kk-KZ" sz="5400" b="1" smtClean="0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/>
            </a:r>
            <a:br>
              <a:rPr lang="kk-KZ" sz="5400" b="1" smtClean="0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</a:br>
            <a:r>
              <a:rPr lang="kk-KZ" sz="5400" b="1" smtClean="0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7. Ұзындық өлшем бірліктерді ата.</a:t>
            </a:r>
            <a:endParaRPr lang="ru-RU" smtClean="0">
              <a:ea typeface="MS Mincho" pitchFamily="49" charset="-128"/>
              <a:cs typeface="Times New Roman" pitchFamily="18" charset="0"/>
            </a:endParaRPr>
          </a:p>
        </p:txBody>
      </p:sp>
      <p:grpSp>
        <p:nvGrpSpPr>
          <p:cNvPr id="15363" name="Группа 3"/>
          <p:cNvGrpSpPr>
            <a:grpSpLocks/>
          </p:cNvGrpSpPr>
          <p:nvPr/>
        </p:nvGrpSpPr>
        <p:grpSpPr bwMode="auto">
          <a:xfrm>
            <a:off x="0" y="-14288"/>
            <a:ext cx="9144000" cy="6872288"/>
            <a:chOff x="0" y="-14288"/>
            <a:chExt cx="9144000" cy="6872288"/>
          </a:xfrm>
        </p:grpSpPr>
        <p:pic>
          <p:nvPicPr>
            <p:cNvPr id="15366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3071813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67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00375" y="-14288"/>
              <a:ext cx="3214688" cy="371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68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43625" y="0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69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6486525"/>
              <a:ext cx="3071813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0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00375" y="6472238"/>
              <a:ext cx="3214688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1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43625" y="6486525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2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-5400000">
              <a:off x="7458075" y="1600200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3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-5400000">
              <a:off x="7458075" y="4672013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4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-5400000">
              <a:off x="-1314450" y="1600200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5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-5400000">
              <a:off x="-1314450" y="4672013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6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5905500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7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516688" y="5157788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8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08104" y="3429000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9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95513" y="4149725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0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9750" y="3213100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81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164288" y="476672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1" name="Прямоугольник 20"/>
          <p:cNvSpPr/>
          <p:nvPr/>
        </p:nvSpPr>
        <p:spPr>
          <a:xfrm>
            <a:off x="2901681" y="5445224"/>
            <a:ext cx="2916184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kk-KZ" sz="36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MS Mincho"/>
                <a:cs typeface="Times New Roman"/>
              </a:rPr>
              <a:t>( см,дм,м,км)</a:t>
            </a:r>
            <a:endParaRPr lang="ru-RU" sz="36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8914" name="Picture 2" descr="C:\Users\Админ\Desktop\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5157192"/>
            <a:ext cx="3024336" cy="12066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edg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8333 -0.05481 -0.16666 -0.10939 -0.16423 -0.13321 C -0.1618 -0.15703 -0.00902 -0.12858 0.01493 -0.14315 C 0.03889 -0.15772 -0.01493 -0.20767 -0.021 -0.22063 " pathEditMode="relative" ptsTypes="aaaA">
                                      <p:cBhvr>
                                        <p:cTn id="11" dur="2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allAtOnce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539750" y="1268413"/>
            <a:ext cx="8229600" cy="3484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>
              <a:spcBef>
                <a:spcPct val="20000"/>
              </a:spcBef>
              <a:buClr>
                <a:schemeClr val="hlink"/>
              </a:buClr>
              <a:buSzPct val="120000"/>
              <a:defRPr/>
            </a:pPr>
            <a:endParaRPr lang="ru-RU" sz="4900" i="1">
              <a:solidFill>
                <a:srgbClr val="20E64A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KZ Times New Roman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764704"/>
            <a:ext cx="8229798" cy="3032164"/>
          </a:xfrm>
          <a:extLst>
            <a:ext uri="{909E8E84-426E-40DD-AFC4-6F175D3DCCD1}"/>
            <a:ext uri="{91240B29-F687-4F45-9708-019B960494DF}"/>
          </a:extLst>
        </p:spPr>
        <p:txBody>
          <a:bodyPr>
            <a:noAutofit/>
          </a:bodyPr>
          <a:lstStyle/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 dirty="0" smtClean="0">
                <a:solidFill>
                  <a:srgbClr val="1D1B11"/>
                </a:solidFill>
                <a:latin typeface="Times New Roman"/>
                <a:ea typeface="MS Mincho"/>
                <a:cs typeface="Times New Roman"/>
              </a:rPr>
              <a:t/>
            </a:r>
            <a:br>
              <a:rPr lang="en-US" sz="2000" b="1" dirty="0" smtClean="0">
                <a:solidFill>
                  <a:srgbClr val="1D1B11"/>
                </a:solidFill>
                <a:latin typeface="Times New Roman"/>
                <a:ea typeface="MS Mincho"/>
                <a:cs typeface="Times New Roman"/>
              </a:rPr>
            </a:br>
            <a:r>
              <a:rPr lang="en-US" sz="2000" b="1" dirty="0">
                <a:solidFill>
                  <a:srgbClr val="1D1B11"/>
                </a:solidFill>
                <a:latin typeface="Times New Roman"/>
                <a:ea typeface="MS Mincho"/>
                <a:cs typeface="Times New Roman"/>
              </a:rPr>
              <a:t/>
            </a:r>
            <a:br>
              <a:rPr lang="en-US" sz="2000" b="1" dirty="0">
                <a:solidFill>
                  <a:srgbClr val="1D1B11"/>
                </a:solidFill>
                <a:latin typeface="Times New Roman"/>
                <a:ea typeface="MS Mincho"/>
                <a:cs typeface="Times New Roman"/>
              </a:rPr>
            </a:br>
            <a:r>
              <a:rPr lang="en-US" sz="2000" b="1" dirty="0" smtClean="0">
                <a:solidFill>
                  <a:srgbClr val="1D1B11"/>
                </a:solidFill>
                <a:latin typeface="Times New Roman"/>
                <a:ea typeface="MS Mincho"/>
                <a:cs typeface="Times New Roman"/>
              </a:rPr>
              <a:t/>
            </a:r>
            <a:br>
              <a:rPr lang="en-US" sz="2000" b="1" dirty="0" smtClean="0">
                <a:solidFill>
                  <a:srgbClr val="1D1B11"/>
                </a:solidFill>
                <a:latin typeface="Times New Roman"/>
                <a:ea typeface="MS Mincho"/>
                <a:cs typeface="Times New Roman"/>
              </a:rPr>
            </a:br>
            <a:r>
              <a:rPr lang="en-US" sz="2000" b="1" dirty="0">
                <a:solidFill>
                  <a:srgbClr val="1D1B11"/>
                </a:solidFill>
                <a:latin typeface="Times New Roman"/>
                <a:ea typeface="MS Mincho"/>
                <a:cs typeface="Times New Roman"/>
              </a:rPr>
              <a:t/>
            </a:r>
            <a:br>
              <a:rPr lang="en-US" sz="2000" b="1" dirty="0">
                <a:solidFill>
                  <a:srgbClr val="1D1B11"/>
                </a:solidFill>
                <a:latin typeface="Times New Roman"/>
                <a:ea typeface="MS Mincho"/>
                <a:cs typeface="Times New Roman"/>
              </a:rPr>
            </a:br>
            <a:r>
              <a:rPr lang="en-US" sz="2000" b="1" dirty="0" smtClean="0">
                <a:solidFill>
                  <a:srgbClr val="1D1B11"/>
                </a:solidFill>
                <a:latin typeface="Times New Roman"/>
                <a:ea typeface="MS Mincho"/>
                <a:cs typeface="Times New Roman"/>
              </a:rPr>
              <a:t/>
            </a:r>
            <a:br>
              <a:rPr lang="en-US" sz="2000" b="1" dirty="0" smtClean="0">
                <a:solidFill>
                  <a:srgbClr val="1D1B11"/>
                </a:solidFill>
                <a:latin typeface="Times New Roman"/>
                <a:ea typeface="MS Mincho"/>
                <a:cs typeface="Times New Roman"/>
              </a:rPr>
            </a:br>
            <a:r>
              <a:rPr lang="en-US" sz="2000" b="1" dirty="0">
                <a:solidFill>
                  <a:srgbClr val="1D1B11"/>
                </a:solidFill>
                <a:latin typeface="Times New Roman"/>
                <a:ea typeface="MS Mincho"/>
                <a:cs typeface="Times New Roman"/>
              </a:rPr>
              <a:t/>
            </a:r>
            <a:br>
              <a:rPr lang="en-US" sz="2000" b="1" dirty="0">
                <a:solidFill>
                  <a:srgbClr val="1D1B11"/>
                </a:solidFill>
                <a:latin typeface="Times New Roman"/>
                <a:ea typeface="MS Mincho"/>
                <a:cs typeface="Times New Roman"/>
              </a:rPr>
            </a:br>
            <a:r>
              <a:rPr lang="en-US" sz="2000" b="1" dirty="0" smtClean="0">
                <a:solidFill>
                  <a:srgbClr val="1D1B11"/>
                </a:solidFill>
                <a:latin typeface="Times New Roman"/>
                <a:ea typeface="MS Mincho"/>
                <a:cs typeface="Times New Roman"/>
              </a:rPr>
              <a:t/>
            </a:r>
            <a:br>
              <a:rPr lang="en-US" sz="2000" b="1" dirty="0" smtClean="0">
                <a:solidFill>
                  <a:srgbClr val="1D1B11"/>
                </a:solidFill>
                <a:latin typeface="Times New Roman"/>
                <a:ea typeface="MS Mincho"/>
                <a:cs typeface="Times New Roman"/>
              </a:rPr>
            </a:br>
            <a:r>
              <a:rPr lang="en-US" sz="2000" b="1" dirty="0">
                <a:solidFill>
                  <a:srgbClr val="1D1B11"/>
                </a:solidFill>
                <a:latin typeface="Times New Roman"/>
                <a:ea typeface="MS Mincho"/>
                <a:cs typeface="Times New Roman"/>
              </a:rPr>
              <a:t/>
            </a:r>
            <a:br>
              <a:rPr lang="en-US" sz="2000" b="1" dirty="0">
                <a:solidFill>
                  <a:srgbClr val="1D1B11"/>
                </a:solidFill>
                <a:latin typeface="Times New Roman"/>
                <a:ea typeface="MS Mincho"/>
                <a:cs typeface="Times New Roman"/>
              </a:rPr>
            </a:br>
            <a:r>
              <a:rPr lang="en-US" sz="2000" b="1" dirty="0" smtClean="0">
                <a:solidFill>
                  <a:srgbClr val="1D1B11"/>
                </a:solidFill>
                <a:latin typeface="Times New Roman"/>
                <a:ea typeface="MS Mincho"/>
                <a:cs typeface="Times New Roman"/>
              </a:rPr>
              <a:t/>
            </a:r>
            <a:br>
              <a:rPr lang="en-US" sz="2000" b="1" dirty="0" smtClean="0">
                <a:solidFill>
                  <a:srgbClr val="1D1B11"/>
                </a:solidFill>
                <a:latin typeface="Times New Roman"/>
                <a:ea typeface="MS Mincho"/>
                <a:cs typeface="Times New Roman"/>
              </a:rPr>
            </a:br>
            <a:r>
              <a:rPr lang="en-US" sz="2000" b="1" dirty="0">
                <a:solidFill>
                  <a:srgbClr val="1D1B11"/>
                </a:solidFill>
                <a:latin typeface="Times New Roman"/>
                <a:ea typeface="MS Mincho"/>
                <a:cs typeface="Times New Roman"/>
              </a:rPr>
              <a:t/>
            </a:r>
            <a:br>
              <a:rPr lang="en-US" sz="2000" b="1" dirty="0">
                <a:solidFill>
                  <a:srgbClr val="1D1B11"/>
                </a:solidFill>
                <a:latin typeface="Times New Roman"/>
                <a:ea typeface="MS Mincho"/>
                <a:cs typeface="Times New Roman"/>
              </a:rPr>
            </a:br>
            <a:r>
              <a:rPr lang="en-US" sz="2000" b="1" dirty="0" smtClean="0">
                <a:solidFill>
                  <a:srgbClr val="1D1B11"/>
                </a:solidFill>
                <a:latin typeface="Times New Roman"/>
                <a:ea typeface="MS Mincho"/>
                <a:cs typeface="Times New Roman"/>
              </a:rPr>
              <a:t/>
            </a:r>
            <a:br>
              <a:rPr lang="en-US" sz="2000" b="1" dirty="0" smtClean="0">
                <a:solidFill>
                  <a:srgbClr val="1D1B11"/>
                </a:solidFill>
                <a:latin typeface="Times New Roman"/>
                <a:ea typeface="MS Mincho"/>
                <a:cs typeface="Times New Roman"/>
              </a:rPr>
            </a:br>
            <a:r>
              <a:rPr lang="en-US" sz="2000" b="1" dirty="0">
                <a:solidFill>
                  <a:srgbClr val="1D1B11"/>
                </a:solidFill>
                <a:latin typeface="Times New Roman"/>
                <a:ea typeface="MS Mincho"/>
                <a:cs typeface="Times New Roman"/>
              </a:rPr>
              <a:t/>
            </a:r>
            <a:br>
              <a:rPr lang="en-US" sz="2000" b="1" dirty="0">
                <a:solidFill>
                  <a:srgbClr val="1D1B11"/>
                </a:solidFill>
                <a:latin typeface="Times New Roman"/>
                <a:ea typeface="MS Mincho"/>
                <a:cs typeface="Times New Roman"/>
              </a:rPr>
            </a:br>
            <a:r>
              <a:rPr lang="en-US" sz="2000" b="1" dirty="0" smtClean="0">
                <a:solidFill>
                  <a:srgbClr val="1D1B11"/>
                </a:solidFill>
                <a:latin typeface="Times New Roman"/>
                <a:ea typeface="MS Mincho"/>
                <a:cs typeface="Times New Roman"/>
              </a:rPr>
              <a:t/>
            </a:r>
            <a:br>
              <a:rPr lang="en-US" sz="2000" b="1" dirty="0" smtClean="0">
                <a:solidFill>
                  <a:srgbClr val="1D1B11"/>
                </a:solidFill>
                <a:latin typeface="Times New Roman"/>
                <a:ea typeface="MS Mincho"/>
                <a:cs typeface="Times New Roman"/>
              </a:rPr>
            </a:br>
            <a:r>
              <a:rPr lang="en-US" sz="2000" b="1" dirty="0">
                <a:solidFill>
                  <a:srgbClr val="1D1B11"/>
                </a:solidFill>
                <a:latin typeface="Times New Roman"/>
                <a:ea typeface="MS Mincho"/>
                <a:cs typeface="Times New Roman"/>
              </a:rPr>
              <a:t/>
            </a:r>
            <a:br>
              <a:rPr lang="en-US" sz="2000" b="1" dirty="0">
                <a:solidFill>
                  <a:srgbClr val="1D1B11"/>
                </a:solidFill>
                <a:latin typeface="Times New Roman"/>
                <a:ea typeface="MS Mincho"/>
                <a:cs typeface="Times New Roman"/>
              </a:rPr>
            </a:br>
            <a:r>
              <a:rPr lang="en-US" sz="2000" b="1" dirty="0" smtClean="0">
                <a:solidFill>
                  <a:srgbClr val="1D1B11"/>
                </a:solidFill>
                <a:latin typeface="Times New Roman"/>
                <a:ea typeface="MS Mincho"/>
                <a:cs typeface="Times New Roman"/>
              </a:rPr>
              <a:t/>
            </a:r>
            <a:br>
              <a:rPr lang="en-US" sz="2000" b="1" dirty="0" smtClean="0">
                <a:solidFill>
                  <a:srgbClr val="1D1B11"/>
                </a:solidFill>
                <a:latin typeface="Times New Roman"/>
                <a:ea typeface="MS Mincho"/>
                <a:cs typeface="Times New Roman"/>
              </a:rPr>
            </a:br>
            <a:r>
              <a:rPr lang="en-US" sz="2000" b="1" dirty="0">
                <a:solidFill>
                  <a:srgbClr val="1D1B11"/>
                </a:solidFill>
                <a:latin typeface="Times New Roman"/>
                <a:ea typeface="MS Mincho"/>
                <a:cs typeface="Times New Roman"/>
              </a:rPr>
              <a:t/>
            </a:r>
            <a:br>
              <a:rPr lang="en-US" sz="2000" b="1" dirty="0">
                <a:solidFill>
                  <a:srgbClr val="1D1B11"/>
                </a:solidFill>
                <a:latin typeface="Times New Roman"/>
                <a:ea typeface="MS Mincho"/>
                <a:cs typeface="Times New Roman"/>
              </a:rPr>
            </a:br>
            <a:r>
              <a:rPr lang="en-US" sz="2000" b="1" dirty="0" smtClean="0">
                <a:solidFill>
                  <a:srgbClr val="1D1B11"/>
                </a:solidFill>
                <a:latin typeface="Times New Roman"/>
                <a:ea typeface="MS Mincho"/>
                <a:cs typeface="Times New Roman"/>
              </a:rPr>
              <a:t/>
            </a:r>
            <a:br>
              <a:rPr lang="en-US" sz="2000" b="1" dirty="0" smtClean="0">
                <a:solidFill>
                  <a:srgbClr val="1D1B11"/>
                </a:solidFill>
                <a:latin typeface="Times New Roman"/>
                <a:ea typeface="MS Mincho"/>
                <a:cs typeface="Times New Roman"/>
              </a:rPr>
            </a:br>
            <a:r>
              <a:rPr lang="en-US" sz="2000" b="1" dirty="0">
                <a:solidFill>
                  <a:srgbClr val="1D1B11"/>
                </a:solidFill>
                <a:latin typeface="Times New Roman"/>
                <a:ea typeface="MS Mincho"/>
                <a:cs typeface="Times New Roman"/>
              </a:rPr>
              <a:t/>
            </a:r>
            <a:br>
              <a:rPr lang="en-US" sz="2000" b="1" dirty="0">
                <a:solidFill>
                  <a:srgbClr val="1D1B11"/>
                </a:solidFill>
                <a:latin typeface="Times New Roman"/>
                <a:ea typeface="MS Mincho"/>
                <a:cs typeface="Times New Roman"/>
              </a:rPr>
            </a:br>
            <a:r>
              <a:rPr lang="en-US" sz="2000" b="1" dirty="0" smtClean="0">
                <a:solidFill>
                  <a:srgbClr val="1D1B11"/>
                </a:solidFill>
                <a:latin typeface="Times New Roman"/>
                <a:ea typeface="MS Mincho"/>
                <a:cs typeface="Times New Roman"/>
              </a:rPr>
              <a:t/>
            </a:r>
            <a:br>
              <a:rPr lang="en-US" sz="2000" b="1" dirty="0" smtClean="0">
                <a:solidFill>
                  <a:srgbClr val="1D1B11"/>
                </a:solidFill>
                <a:latin typeface="Times New Roman"/>
                <a:ea typeface="MS Mincho"/>
                <a:cs typeface="Times New Roman"/>
              </a:rPr>
            </a:br>
            <a:r>
              <a:rPr lang="en-US" sz="2000" b="1" dirty="0">
                <a:solidFill>
                  <a:srgbClr val="1D1B11"/>
                </a:solidFill>
                <a:latin typeface="Times New Roman"/>
                <a:ea typeface="MS Mincho"/>
                <a:cs typeface="Times New Roman"/>
              </a:rPr>
              <a:t/>
            </a:r>
            <a:br>
              <a:rPr lang="en-US" sz="2000" b="1" dirty="0">
                <a:solidFill>
                  <a:srgbClr val="1D1B11"/>
                </a:solidFill>
                <a:latin typeface="Times New Roman"/>
                <a:ea typeface="MS Mincho"/>
                <a:cs typeface="Times New Roman"/>
              </a:rPr>
            </a:br>
            <a:r>
              <a:rPr lang="en-US" sz="2000" b="1" dirty="0" smtClean="0">
                <a:solidFill>
                  <a:srgbClr val="1D1B11"/>
                </a:solidFill>
                <a:latin typeface="Times New Roman"/>
                <a:ea typeface="MS Mincho"/>
                <a:cs typeface="Times New Roman"/>
              </a:rPr>
              <a:t/>
            </a:r>
            <a:br>
              <a:rPr lang="en-US" sz="2000" b="1" dirty="0" smtClean="0">
                <a:solidFill>
                  <a:srgbClr val="1D1B11"/>
                </a:solidFill>
                <a:latin typeface="Times New Roman"/>
                <a:ea typeface="MS Mincho"/>
                <a:cs typeface="Times New Roman"/>
              </a:rPr>
            </a:br>
            <a:r>
              <a:rPr lang="en-US" sz="2000" b="1" dirty="0">
                <a:solidFill>
                  <a:srgbClr val="1D1B11"/>
                </a:solidFill>
                <a:latin typeface="Times New Roman"/>
                <a:ea typeface="MS Mincho"/>
                <a:cs typeface="Times New Roman"/>
              </a:rPr>
              <a:t/>
            </a:r>
            <a:br>
              <a:rPr lang="en-US" sz="2000" b="1" dirty="0">
                <a:solidFill>
                  <a:srgbClr val="1D1B11"/>
                </a:solidFill>
                <a:latin typeface="Times New Roman"/>
                <a:ea typeface="MS Mincho"/>
                <a:cs typeface="Times New Roman"/>
              </a:rPr>
            </a:br>
            <a:r>
              <a:rPr lang="en-US" sz="2000" b="1" dirty="0" smtClean="0">
                <a:solidFill>
                  <a:srgbClr val="1D1B11"/>
                </a:solidFill>
                <a:latin typeface="Times New Roman"/>
                <a:ea typeface="MS Mincho"/>
                <a:cs typeface="Times New Roman"/>
              </a:rPr>
              <a:t/>
            </a:r>
            <a:br>
              <a:rPr lang="en-US" sz="2000" b="1" dirty="0" smtClean="0">
                <a:solidFill>
                  <a:srgbClr val="1D1B11"/>
                </a:solidFill>
                <a:latin typeface="Times New Roman"/>
                <a:ea typeface="MS Mincho"/>
                <a:cs typeface="Times New Roman"/>
              </a:rPr>
            </a:br>
            <a:r>
              <a:rPr lang="en-US" sz="2000" b="1" dirty="0">
                <a:solidFill>
                  <a:srgbClr val="1D1B11"/>
                </a:solidFill>
                <a:latin typeface="Times New Roman"/>
                <a:ea typeface="MS Mincho"/>
                <a:cs typeface="Times New Roman"/>
              </a:rPr>
              <a:t/>
            </a:r>
            <a:br>
              <a:rPr lang="en-US" sz="2000" b="1" dirty="0">
                <a:solidFill>
                  <a:srgbClr val="1D1B11"/>
                </a:solidFill>
                <a:latin typeface="Times New Roman"/>
                <a:ea typeface="MS Mincho"/>
                <a:cs typeface="Times New Roman"/>
              </a:rPr>
            </a:br>
            <a:r>
              <a:rPr lang="en-US" sz="2000" b="1" dirty="0" smtClean="0">
                <a:solidFill>
                  <a:srgbClr val="1D1B11"/>
                </a:solidFill>
                <a:latin typeface="Times New Roman"/>
                <a:ea typeface="MS Mincho"/>
                <a:cs typeface="Times New Roman"/>
              </a:rPr>
              <a:t/>
            </a:r>
            <a:br>
              <a:rPr lang="en-US" sz="2000" b="1" dirty="0" smtClean="0">
                <a:solidFill>
                  <a:srgbClr val="1D1B11"/>
                </a:solidFill>
                <a:latin typeface="Times New Roman"/>
                <a:ea typeface="MS Mincho"/>
                <a:cs typeface="Times New Roman"/>
              </a:rPr>
            </a:br>
            <a:r>
              <a:rPr lang="en-US" sz="2000" b="1" dirty="0">
                <a:solidFill>
                  <a:srgbClr val="1D1B11"/>
                </a:solidFill>
                <a:latin typeface="Times New Roman"/>
                <a:ea typeface="MS Mincho"/>
                <a:cs typeface="Times New Roman"/>
              </a:rPr>
              <a:t/>
            </a:r>
            <a:br>
              <a:rPr lang="en-US" sz="2000" b="1" dirty="0">
                <a:solidFill>
                  <a:srgbClr val="1D1B11"/>
                </a:solidFill>
                <a:latin typeface="Times New Roman"/>
                <a:ea typeface="MS Mincho"/>
                <a:cs typeface="Times New Roman"/>
              </a:rPr>
            </a:br>
            <a:r>
              <a:rPr lang="en-US" sz="2000" b="1" dirty="0" smtClean="0">
                <a:solidFill>
                  <a:srgbClr val="1D1B11"/>
                </a:solidFill>
                <a:latin typeface="Times New Roman"/>
                <a:ea typeface="MS Mincho"/>
                <a:cs typeface="Times New Roman"/>
              </a:rPr>
              <a:t/>
            </a:r>
            <a:br>
              <a:rPr lang="en-US" sz="2000" b="1" dirty="0" smtClean="0">
                <a:solidFill>
                  <a:srgbClr val="1D1B11"/>
                </a:solidFill>
                <a:latin typeface="Times New Roman"/>
                <a:ea typeface="MS Mincho"/>
                <a:cs typeface="Times New Roman"/>
              </a:rPr>
            </a:br>
            <a:r>
              <a:rPr lang="en-US" sz="2000" b="1" dirty="0">
                <a:solidFill>
                  <a:srgbClr val="1D1B11"/>
                </a:solidFill>
                <a:latin typeface="Times New Roman"/>
                <a:ea typeface="MS Mincho"/>
                <a:cs typeface="Times New Roman"/>
              </a:rPr>
              <a:t/>
            </a:r>
            <a:br>
              <a:rPr lang="en-US" sz="2000" b="1" dirty="0">
                <a:solidFill>
                  <a:srgbClr val="1D1B11"/>
                </a:solidFill>
                <a:latin typeface="Times New Roman"/>
                <a:ea typeface="MS Mincho"/>
                <a:cs typeface="Times New Roman"/>
              </a:rPr>
            </a:br>
            <a:r>
              <a:rPr lang="en-US" sz="2000" b="1" dirty="0" smtClean="0">
                <a:solidFill>
                  <a:srgbClr val="1D1B11"/>
                </a:solidFill>
                <a:latin typeface="Times New Roman"/>
                <a:ea typeface="MS Mincho"/>
                <a:cs typeface="Times New Roman"/>
              </a:rPr>
              <a:t/>
            </a:r>
            <a:br>
              <a:rPr lang="en-US" sz="2000" b="1" dirty="0" smtClean="0">
                <a:solidFill>
                  <a:srgbClr val="1D1B11"/>
                </a:solidFill>
                <a:latin typeface="Times New Roman"/>
                <a:ea typeface="MS Mincho"/>
                <a:cs typeface="Times New Roman"/>
              </a:rPr>
            </a:br>
            <a:r>
              <a:rPr lang="ru-RU" sz="2000" b="1" dirty="0" smtClean="0">
                <a:solidFill>
                  <a:srgbClr val="1D1B11"/>
                </a:solidFill>
                <a:latin typeface="Times New Roman"/>
                <a:ea typeface="MS Mincho"/>
                <a:cs typeface="Times New Roman"/>
              </a:rPr>
              <a:t>                                     </a:t>
            </a:r>
            <a:r>
              <a:rPr lang="en-US" sz="2800" b="1" dirty="0">
                <a:ea typeface="MS Mincho"/>
                <a:cs typeface="Times New Roman"/>
              </a:rPr>
              <a:t/>
            </a:r>
            <a:br>
              <a:rPr lang="en-US" sz="2800" b="1" dirty="0">
                <a:ea typeface="MS Mincho"/>
                <a:cs typeface="Times New Roman"/>
              </a:rPr>
            </a:br>
            <a:r>
              <a:rPr lang="kk-KZ" sz="2800" b="1" dirty="0" smtClean="0">
                <a:solidFill>
                  <a:srgbClr val="1D1B11"/>
                </a:solidFill>
                <a:latin typeface="Times New Roman"/>
                <a:ea typeface="MS Mincho"/>
                <a:cs typeface="Times New Roman"/>
              </a:rPr>
              <a:t/>
            </a:r>
            <a:br>
              <a:rPr lang="kk-KZ" sz="2800" b="1" dirty="0" smtClean="0">
                <a:solidFill>
                  <a:srgbClr val="1D1B11"/>
                </a:solidFill>
                <a:latin typeface="Times New Roman"/>
                <a:ea typeface="MS Mincho"/>
                <a:cs typeface="Times New Roman"/>
              </a:rPr>
            </a:br>
            <a:r>
              <a:rPr lang="kk-KZ" sz="2800" b="1" dirty="0" smtClean="0">
                <a:solidFill>
                  <a:srgbClr val="1D1B11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800" dirty="0">
                <a:ea typeface="MS Mincho"/>
                <a:cs typeface="Times New Roman"/>
              </a:rPr>
              <a:t/>
            </a:r>
            <a:br>
              <a:rPr lang="en-US" sz="2800" dirty="0">
                <a:ea typeface="MS Mincho"/>
                <a:cs typeface="Times New Roman"/>
              </a:rPr>
            </a:br>
            <a:r>
              <a:rPr lang="en-US" sz="2800" dirty="0">
                <a:ea typeface="MS Mincho"/>
                <a:cs typeface="Times New Roman"/>
              </a:rPr>
              <a:t/>
            </a:r>
            <a:br>
              <a:rPr lang="en-US" sz="2800" dirty="0">
                <a:ea typeface="MS Mincho"/>
                <a:cs typeface="Times New Roman"/>
              </a:rPr>
            </a:br>
            <a:r>
              <a:rPr lang="en-US" sz="2800" dirty="0">
                <a:ea typeface="MS Mincho"/>
                <a:cs typeface="Times New Roman"/>
              </a:rPr>
              <a:t/>
            </a:r>
            <a:br>
              <a:rPr lang="en-US" sz="2800" dirty="0">
                <a:ea typeface="MS Mincho"/>
                <a:cs typeface="Times New Roman"/>
              </a:rPr>
            </a:br>
            <a:r>
              <a:rPr lang="kk-KZ" sz="2800" b="1" dirty="0" smtClean="0">
                <a:solidFill>
                  <a:srgbClr val="1D1B11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2800" dirty="0">
                <a:ea typeface="MS Mincho"/>
                <a:cs typeface="Times New Roman"/>
              </a:rPr>
              <a:t/>
            </a:r>
            <a:br>
              <a:rPr lang="en-US" sz="2800" dirty="0">
                <a:ea typeface="MS Mincho"/>
                <a:cs typeface="Times New Roman"/>
              </a:rPr>
            </a:br>
            <a:r>
              <a:rPr lang="en-US" sz="2800" dirty="0">
                <a:ea typeface="MS Mincho"/>
                <a:cs typeface="Times New Roman"/>
              </a:rPr>
              <a:t/>
            </a:r>
            <a:br>
              <a:rPr lang="en-US" sz="2800" dirty="0">
                <a:ea typeface="MS Mincho"/>
                <a:cs typeface="Times New Roman"/>
              </a:rPr>
            </a:br>
            <a:r>
              <a:rPr lang="en-US" sz="2800" dirty="0">
                <a:ea typeface="MS Mincho"/>
                <a:cs typeface="Times New Roman"/>
              </a:rPr>
              <a:t/>
            </a:r>
            <a:br>
              <a:rPr lang="en-US" sz="2800" dirty="0">
                <a:ea typeface="MS Mincho"/>
                <a:cs typeface="Times New Roman"/>
              </a:rPr>
            </a:br>
            <a:r>
              <a:rPr lang="kk-KZ" sz="2800" b="1" dirty="0" smtClean="0">
                <a:solidFill>
                  <a:srgbClr val="1D1B11"/>
                </a:solidFill>
                <a:latin typeface="Times New Roman"/>
                <a:ea typeface="MS Mincho"/>
                <a:cs typeface="Times New Roman"/>
              </a:rPr>
              <a:t/>
            </a:r>
            <a:br>
              <a:rPr lang="kk-KZ" sz="2800" b="1" dirty="0" smtClean="0">
                <a:solidFill>
                  <a:srgbClr val="1D1B11"/>
                </a:solidFill>
                <a:latin typeface="Times New Roman"/>
                <a:ea typeface="MS Mincho"/>
                <a:cs typeface="Times New Roman"/>
              </a:rPr>
            </a:br>
            <a:r>
              <a:rPr lang="kk-KZ" sz="5400" b="1" dirty="0" smtClean="0">
                <a:solidFill>
                  <a:srgbClr val="002060"/>
                </a:solidFill>
                <a:latin typeface="Times New Roman"/>
                <a:ea typeface="MS Mincho"/>
                <a:cs typeface="Times New Roman"/>
              </a:rPr>
              <a:t>8</a:t>
            </a:r>
            <a:r>
              <a:rPr lang="kk-KZ" sz="5400" b="1" dirty="0">
                <a:solidFill>
                  <a:srgbClr val="002060"/>
                </a:solidFill>
                <a:latin typeface="Times New Roman"/>
                <a:ea typeface="MS Mincho"/>
                <a:cs typeface="Times New Roman"/>
              </a:rPr>
              <a:t>. Жанғыш пайдалы қазбаларды ата. </a:t>
            </a:r>
            <a:r>
              <a:rPr lang="en-US" sz="2800" dirty="0" smtClean="0">
                <a:ea typeface="MS Mincho"/>
                <a:cs typeface="Times New Roman"/>
              </a:rPr>
              <a:t/>
            </a:r>
            <a:br>
              <a:rPr lang="en-US" sz="2800" dirty="0" smtClean="0">
                <a:ea typeface="MS Mincho"/>
                <a:cs typeface="Times New Roman"/>
              </a:rPr>
            </a:br>
            <a:endParaRPr lang="en-US" sz="2800" dirty="0">
              <a:ea typeface="MS Mincho"/>
              <a:cs typeface="Times New Roman"/>
            </a:endParaRPr>
          </a:p>
        </p:txBody>
      </p:sp>
      <p:pic>
        <p:nvPicPr>
          <p:cNvPr id="3" name="Picture 15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750" y="476250"/>
            <a:ext cx="1223963" cy="145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15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0650" y="476250"/>
            <a:ext cx="1225550" cy="142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8" descr="J009917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288" y="6029325"/>
            <a:ext cx="8524875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2987824" y="5085184"/>
            <a:ext cx="2542684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kk-KZ" sz="36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MS Mincho"/>
                <a:cs typeface="Times New Roman"/>
              </a:rPr>
              <a:t>(газ,мұнай)</a:t>
            </a:r>
            <a:endParaRPr lang="ru-RU" sz="36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6392" name="Picture 84" descr="7b884f228ab3118e10423a6672dddfe0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339975" y="4941888"/>
            <a:ext cx="4535488" cy="134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87 0.09759 L 0.00087 -0.23543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844824"/>
            <a:ext cx="7694240" cy="114300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kk-KZ" sz="6000" b="1" dirty="0" smtClean="0">
                <a:solidFill>
                  <a:srgbClr val="002060"/>
                </a:solidFill>
                <a:latin typeface="Times New Roman"/>
                <a:ea typeface="MS Mincho"/>
                <a:cs typeface="Times New Roman"/>
              </a:rPr>
              <a:t>9</a:t>
            </a:r>
            <a:r>
              <a:rPr lang="kk-KZ" sz="5400" b="1" dirty="0" smtClean="0">
                <a:solidFill>
                  <a:srgbClr val="002060"/>
                </a:solidFill>
                <a:latin typeface="Times New Roman"/>
                <a:ea typeface="MS Mincho"/>
                <a:cs typeface="Times New Roman"/>
              </a:rPr>
              <a:t>. Сөйлем түрлерін ата. </a:t>
            </a:r>
            <a:br>
              <a:rPr lang="kk-KZ" sz="5400" b="1" dirty="0" smtClean="0">
                <a:solidFill>
                  <a:srgbClr val="002060"/>
                </a:solidFill>
                <a:latin typeface="Times New Roman"/>
                <a:ea typeface="MS Mincho"/>
                <a:cs typeface="Times New Roman"/>
              </a:rPr>
            </a:br>
            <a:endParaRPr lang="ru-RU" dirty="0"/>
          </a:p>
        </p:txBody>
      </p:sp>
      <p:grpSp>
        <p:nvGrpSpPr>
          <p:cNvPr id="17411" name="Группа 2"/>
          <p:cNvGrpSpPr>
            <a:grpSpLocks/>
          </p:cNvGrpSpPr>
          <p:nvPr/>
        </p:nvGrpSpPr>
        <p:grpSpPr bwMode="auto">
          <a:xfrm>
            <a:off x="0" y="-14288"/>
            <a:ext cx="9144000" cy="6872288"/>
            <a:chOff x="0" y="-14288"/>
            <a:chExt cx="9144000" cy="6872288"/>
          </a:xfrm>
        </p:grpSpPr>
        <p:pic>
          <p:nvPicPr>
            <p:cNvPr id="17415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3071813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16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00375" y="-14288"/>
              <a:ext cx="3214688" cy="371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17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43625" y="0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18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6486525"/>
              <a:ext cx="3071813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19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00375" y="6472238"/>
              <a:ext cx="3214688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20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43625" y="6486525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21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-5400000">
              <a:off x="7458075" y="1600200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22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-5400000">
              <a:off x="7458075" y="4672013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23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-5400000">
              <a:off x="-1314450" y="1600200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24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-5400000">
              <a:off x="-1314450" y="4672013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25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5905500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26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516688" y="5157788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27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08104" y="3429000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28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95513" y="4149725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29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9750" y="3213100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30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164288" y="476672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" name="Прямоугольник 19"/>
          <p:cNvSpPr/>
          <p:nvPr/>
        </p:nvSpPr>
        <p:spPr>
          <a:xfrm>
            <a:off x="2199689" y="5661248"/>
            <a:ext cx="4759508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kk-KZ" sz="32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MS Mincho"/>
                <a:cs typeface="Times New Roman"/>
              </a:rPr>
              <a:t>(сұраулы,лепті,хабарлы)</a:t>
            </a:r>
            <a:endParaRPr lang="ru-RU" sz="32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5" cstate="print"/>
          <a:srcRect l="68900" t="38450" r="2751" b="2751"/>
          <a:stretch>
            <a:fillRect/>
          </a:stretch>
        </p:blipFill>
        <p:spPr bwMode="auto">
          <a:xfrm>
            <a:off x="5940152" y="2564904"/>
            <a:ext cx="2520280" cy="39204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414" name="Picture 84" descr="7b884f228ab3118e10423a6672dddfe0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24075" y="5300663"/>
            <a:ext cx="4535488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389 -0.00324 L -0.06389 -0.336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2724912"/>
          </a:xfrm>
        </p:spPr>
        <p:txBody>
          <a:bodyPr/>
          <a:lstStyle/>
          <a:p>
            <a:pPr algn="ctr">
              <a:defRPr/>
            </a:pPr>
            <a:r>
              <a:rPr lang="kk-KZ" sz="5400" b="1" dirty="0" smtClean="0">
                <a:solidFill>
                  <a:srgbClr val="002060"/>
                </a:solidFill>
                <a:latin typeface="Times New Roman"/>
                <a:ea typeface="MS Mincho"/>
                <a:cs typeface="Times New Roman"/>
              </a:rPr>
              <a:t>10. Кез келген сан мен </a:t>
            </a:r>
            <a:br>
              <a:rPr lang="kk-KZ" sz="5400" b="1" dirty="0" smtClean="0">
                <a:solidFill>
                  <a:srgbClr val="002060"/>
                </a:solidFill>
                <a:latin typeface="Times New Roman"/>
                <a:ea typeface="MS Mincho"/>
                <a:cs typeface="Times New Roman"/>
              </a:rPr>
            </a:br>
            <a:r>
              <a:rPr lang="kk-KZ" sz="5400" b="1" dirty="0" smtClean="0">
                <a:solidFill>
                  <a:srgbClr val="002060"/>
                </a:solidFill>
                <a:latin typeface="Times New Roman"/>
                <a:ea typeface="MS Mincho"/>
                <a:cs typeface="Times New Roman"/>
              </a:rPr>
              <a:t>0-дің  көбейтіндісінің мәні неге тең?</a:t>
            </a:r>
            <a:endParaRPr lang="ru-RU" dirty="0">
              <a:solidFill>
                <a:srgbClr val="002060"/>
              </a:solidFill>
            </a:endParaRPr>
          </a:p>
        </p:txBody>
      </p:sp>
      <p:grpSp>
        <p:nvGrpSpPr>
          <p:cNvPr id="18435" name="Группа 2"/>
          <p:cNvGrpSpPr>
            <a:grpSpLocks/>
          </p:cNvGrpSpPr>
          <p:nvPr/>
        </p:nvGrpSpPr>
        <p:grpSpPr bwMode="auto">
          <a:xfrm>
            <a:off x="0" y="-14288"/>
            <a:ext cx="9144000" cy="6872288"/>
            <a:chOff x="0" y="-14288"/>
            <a:chExt cx="9144000" cy="6872288"/>
          </a:xfrm>
        </p:grpSpPr>
        <p:pic>
          <p:nvPicPr>
            <p:cNvPr id="18438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3071813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39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00375" y="-14288"/>
              <a:ext cx="3214688" cy="371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0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43625" y="0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1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6486525"/>
              <a:ext cx="3071813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2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00375" y="6472238"/>
              <a:ext cx="3214688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3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43625" y="6486525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4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-5400000">
              <a:off x="7458075" y="1600200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5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-5400000">
              <a:off x="7458075" y="4672013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6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-5400000">
              <a:off x="-1314450" y="1600200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7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-5400000">
              <a:off x="-1314450" y="4672013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8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5905500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9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516688" y="5157788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50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08104" y="3429000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51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95513" y="4149725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52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9750" y="3213100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53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164288" y="476672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" name="Прямоугольник 19"/>
          <p:cNvSpPr/>
          <p:nvPr/>
        </p:nvSpPr>
        <p:spPr>
          <a:xfrm>
            <a:off x="3635896" y="5589240"/>
            <a:ext cx="1286250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kk-KZ" sz="36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MS Mincho"/>
                <a:cs typeface="Times New Roman"/>
              </a:rPr>
              <a:t>(0-ге)</a:t>
            </a:r>
            <a:endParaRPr lang="ru-RU" sz="36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8437" name="Picture 32" descr="2780658d96bcdb1b103cbcea5d1ddb10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3276600" y="4365625"/>
            <a:ext cx="1871663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6 0.0451 L -0.00086 -0.287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980728"/>
            <a:ext cx="8305800" cy="1143000"/>
          </a:xfrm>
        </p:spPr>
        <p:txBody>
          <a:bodyPr/>
          <a:lstStyle/>
          <a:p>
            <a:pPr>
              <a:defRPr/>
            </a:pPr>
            <a:r>
              <a:rPr lang="kk-KZ" sz="5400" b="1" dirty="0" smtClean="0">
                <a:solidFill>
                  <a:srgbClr val="002060"/>
                </a:solidFill>
                <a:latin typeface="Times New Roman"/>
                <a:ea typeface="MS Mincho"/>
                <a:cs typeface="Times New Roman"/>
              </a:rPr>
              <a:t>11. Қаныш Сәтпаев кім?</a:t>
            </a:r>
            <a:endParaRPr lang="ru-RU" dirty="0">
              <a:solidFill>
                <a:srgbClr val="002060"/>
              </a:solidFill>
            </a:endParaRPr>
          </a:p>
        </p:txBody>
      </p:sp>
      <p:grpSp>
        <p:nvGrpSpPr>
          <p:cNvPr id="19459" name="Группа 2"/>
          <p:cNvGrpSpPr>
            <a:grpSpLocks/>
          </p:cNvGrpSpPr>
          <p:nvPr/>
        </p:nvGrpSpPr>
        <p:grpSpPr bwMode="auto">
          <a:xfrm>
            <a:off x="0" y="-14288"/>
            <a:ext cx="9144000" cy="6872288"/>
            <a:chOff x="0" y="-14288"/>
            <a:chExt cx="9144000" cy="6872288"/>
          </a:xfrm>
        </p:grpSpPr>
        <p:pic>
          <p:nvPicPr>
            <p:cNvPr id="19462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3071813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63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00375" y="-14288"/>
              <a:ext cx="3214688" cy="371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64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43625" y="0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65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6486525"/>
              <a:ext cx="3071813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66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00375" y="6472238"/>
              <a:ext cx="3214688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67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43625" y="6486525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68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-5400000">
              <a:off x="7458075" y="1600200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69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-5400000">
              <a:off x="7458075" y="4672013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70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-5400000">
              <a:off x="-1314450" y="1600200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71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-5400000">
              <a:off x="-1314450" y="4672013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72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5905500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73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516688" y="5157788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74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08104" y="3429000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75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95513" y="4149725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76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9750" y="3213100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77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164288" y="476672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" name="Прямоугольник 19"/>
          <p:cNvSpPr/>
          <p:nvPr/>
        </p:nvSpPr>
        <p:spPr>
          <a:xfrm>
            <a:off x="2777927" y="5301208"/>
            <a:ext cx="3584059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kk-KZ" sz="32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MS Mincho"/>
                <a:cs typeface="Times New Roman"/>
              </a:rPr>
              <a:t>(геолог, ірі ғалым)</a:t>
            </a:r>
            <a:endParaRPr lang="ru-RU" sz="32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9461" name="Picture 84" descr="7b884f228ab3118e10423a6672dddfe0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9975" y="4941888"/>
            <a:ext cx="4535488" cy="134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02  E" pathEditMode="relative" ptsTypes="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850"/>
            <a:ext cx="8305800" cy="1143000"/>
          </a:xfrm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539552" y="1556792"/>
            <a:ext cx="8305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rIns="0" bIns="0" anchor="b">
            <a:normAutofit fontScale="77500" lnSpcReduction="20000"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/>
          <a:p>
            <a:pPr algn="ctr" eaLnBrk="0" hangingPunct="0">
              <a:defRPr/>
            </a:pPr>
            <a:r>
              <a:rPr lang="kk-KZ" sz="5400" b="1" dirty="0">
                <a:solidFill>
                  <a:srgbClr val="002060"/>
                </a:solidFill>
                <a:latin typeface="Times New Roman"/>
                <a:ea typeface="MS Mincho"/>
                <a:cs typeface="Times New Roman"/>
              </a:rPr>
              <a:t>12. Мұқағали Мақтаевтің</a:t>
            </a:r>
          </a:p>
          <a:p>
            <a:pPr algn="ctr" eaLnBrk="0" hangingPunct="0">
              <a:defRPr/>
            </a:pPr>
            <a:r>
              <a:rPr lang="kk-KZ" sz="5400" b="1" dirty="0">
                <a:solidFill>
                  <a:srgbClr val="002060"/>
                </a:solidFill>
                <a:latin typeface="Times New Roman"/>
                <a:ea typeface="MS Mincho"/>
                <a:cs typeface="Times New Roman"/>
              </a:rPr>
              <a:t> “Үш бақытым” өлеңінен үзінді</a:t>
            </a:r>
            <a:endParaRPr lang="ru-RU" sz="500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0484" name="Picture 32" descr="2780658d96bcdb1b103cbcea5d1ddb10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276600" y="4076700"/>
            <a:ext cx="1871663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485" name="Группа 2"/>
          <p:cNvGrpSpPr>
            <a:grpSpLocks/>
          </p:cNvGrpSpPr>
          <p:nvPr/>
        </p:nvGrpSpPr>
        <p:grpSpPr bwMode="auto">
          <a:xfrm>
            <a:off x="0" y="-14288"/>
            <a:ext cx="9144000" cy="6872288"/>
            <a:chOff x="0" y="-14288"/>
            <a:chExt cx="9144000" cy="6872288"/>
          </a:xfrm>
        </p:grpSpPr>
        <p:pic>
          <p:nvPicPr>
            <p:cNvPr id="20486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0"/>
              <a:ext cx="3071813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87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00375" y="-14288"/>
              <a:ext cx="3214688" cy="371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88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143625" y="0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89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6486525"/>
              <a:ext cx="3071813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90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00375" y="6472238"/>
              <a:ext cx="3214688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91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143625" y="6486525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92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-5400000">
              <a:off x="7458075" y="1600200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93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-5400000">
              <a:off x="7458075" y="4672013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94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-5400000">
              <a:off x="-1314450" y="1600200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95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-5400000">
              <a:off x="-1314450" y="4672013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96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5905500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97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516688" y="5157788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98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508104" y="3429000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99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195513" y="4149725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00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39750" y="3213100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01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164288" y="476672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76672"/>
            <a:ext cx="8149344" cy="3744416"/>
          </a:xfrm>
          <a:extLst>
            <a:ext uri="{909E8E84-426E-40DD-AFC4-6F175D3DCCD1}"/>
            <a:ext uri="{91240B29-F687-4F45-9708-019B960494DF}"/>
          </a:extLst>
        </p:spPr>
        <p:txBody>
          <a:bodyPr>
            <a:normAutofit fontScale="90000"/>
          </a:bodyPr>
          <a:lstStyle/>
          <a:p>
            <a:pPr algn="ctr" eaLnBrk="1" hangingPunct="1">
              <a:spcAft>
                <a:spcPts val="0"/>
              </a:spcAft>
              <a:defRPr/>
            </a:pP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en-US" sz="3100" b="1" dirty="0">
                <a:solidFill>
                  <a:srgbClr val="04617B"/>
                </a:solidFill>
                <a:ea typeface="MS Mincho"/>
                <a:cs typeface="Times New Roman"/>
              </a:rPr>
              <a:t/>
            </a:r>
            <a:br>
              <a:rPr lang="en-US" sz="3100" b="1" dirty="0">
                <a:solidFill>
                  <a:srgbClr val="04617B"/>
                </a:solidFill>
                <a:ea typeface="MS Mincho"/>
                <a:cs typeface="Times New Roman"/>
              </a:rPr>
            </a:br>
            <a:r>
              <a:rPr lang="kk-KZ" sz="3100" b="1" dirty="0" smtClean="0">
                <a:solidFill>
                  <a:srgbClr val="1D1B11"/>
                </a:solidFill>
                <a:latin typeface="Times New Roman"/>
                <a:ea typeface="MS Mincho"/>
                <a:cs typeface="Times New Roman"/>
              </a:rPr>
              <a:t/>
            </a:r>
            <a:br>
              <a:rPr lang="kk-KZ" sz="3100" b="1" dirty="0" smtClean="0">
                <a:solidFill>
                  <a:srgbClr val="1D1B11"/>
                </a:solidFill>
                <a:latin typeface="Times New Roman"/>
                <a:ea typeface="MS Mincho"/>
                <a:cs typeface="Times New Roman"/>
              </a:rPr>
            </a:br>
            <a:r>
              <a:rPr lang="en-US" sz="3100" b="1" dirty="0">
                <a:solidFill>
                  <a:srgbClr val="04617B"/>
                </a:solidFill>
                <a:ea typeface="MS Mincho"/>
                <a:cs typeface="Times New Roman"/>
              </a:rPr>
              <a:t/>
            </a:r>
            <a:br>
              <a:rPr lang="en-US" sz="3100" b="1" dirty="0">
                <a:solidFill>
                  <a:srgbClr val="04617B"/>
                </a:solidFill>
                <a:ea typeface="MS Mincho"/>
                <a:cs typeface="Times New Roman"/>
              </a:rPr>
            </a:br>
            <a:r>
              <a:rPr lang="kk-KZ" sz="3100" b="1" dirty="0" smtClean="0">
                <a:solidFill>
                  <a:srgbClr val="1D1B11"/>
                </a:solidFill>
                <a:latin typeface="Times New Roman"/>
                <a:ea typeface="MS Mincho"/>
                <a:cs typeface="Times New Roman"/>
              </a:rPr>
              <a:t/>
            </a:r>
            <a:br>
              <a:rPr lang="kk-KZ" sz="3100" b="1" dirty="0" smtClean="0">
                <a:solidFill>
                  <a:srgbClr val="1D1B11"/>
                </a:solidFill>
                <a:latin typeface="Times New Roman"/>
                <a:ea typeface="MS Mincho"/>
                <a:cs typeface="Times New Roman"/>
              </a:rPr>
            </a:br>
            <a:r>
              <a:rPr lang="kk-KZ" sz="3100" b="1" dirty="0" smtClean="0">
                <a:solidFill>
                  <a:srgbClr val="1D1B11"/>
                </a:solidFill>
                <a:latin typeface="Times New Roman"/>
                <a:ea typeface="MS Mincho"/>
                <a:cs typeface="Times New Roman"/>
              </a:rPr>
              <a:t> </a:t>
            </a:r>
            <a:r>
              <a:rPr lang="en-US" sz="3100" b="1" dirty="0">
                <a:solidFill>
                  <a:srgbClr val="04617B"/>
                </a:solidFill>
                <a:ea typeface="MS Mincho"/>
                <a:cs typeface="Times New Roman"/>
              </a:rPr>
              <a:t/>
            </a:r>
            <a:br>
              <a:rPr lang="en-US" sz="3100" b="1" dirty="0">
                <a:solidFill>
                  <a:srgbClr val="04617B"/>
                </a:solidFill>
                <a:ea typeface="MS Mincho"/>
                <a:cs typeface="Times New Roman"/>
              </a:rPr>
            </a:br>
            <a:r>
              <a:rPr lang="kk-KZ" sz="6000" b="1" dirty="0">
                <a:solidFill>
                  <a:srgbClr val="002060"/>
                </a:solidFill>
                <a:latin typeface="Times New Roman"/>
                <a:ea typeface="MS Mincho"/>
                <a:cs typeface="Times New Roman"/>
              </a:rPr>
              <a:t>12. Мұқағали Мақатаев «Үш бақытым» үзінді</a:t>
            </a:r>
            <a:r>
              <a:rPr lang="ru-RU" sz="6000" b="1" dirty="0" smtClean="0">
                <a:solidFill>
                  <a:srgbClr val="002060"/>
                </a:solidFill>
              </a:rPr>
              <a:t/>
            </a:r>
            <a:br>
              <a:rPr lang="ru-RU" sz="6000" b="1" dirty="0" smtClean="0">
                <a:solidFill>
                  <a:srgbClr val="002060"/>
                </a:solidFill>
              </a:rPr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r>
              <a:rPr lang="ru-RU" sz="3100" b="1" dirty="0" smtClean="0"/>
              <a:t/>
            </a:r>
            <a:br>
              <a:rPr lang="ru-RU" sz="3100" b="1" dirty="0" smtClean="0"/>
            </a:br>
            <a:endParaRPr lang="en-US" sz="3100" b="1" dirty="0"/>
          </a:p>
        </p:txBody>
      </p:sp>
      <p:pic>
        <p:nvPicPr>
          <p:cNvPr id="21507" name="Picture 8" descr="J009917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388" y="6138863"/>
            <a:ext cx="8856662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/>
          <a:srcRect l="68900" t="38450" r="2751" b="2751"/>
          <a:stretch>
            <a:fillRect/>
          </a:stretch>
        </p:blipFill>
        <p:spPr bwMode="auto">
          <a:xfrm>
            <a:off x="3635896" y="2788928"/>
            <a:ext cx="2376264" cy="36964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1509" name="Группа 9"/>
          <p:cNvGrpSpPr>
            <a:grpSpLocks/>
          </p:cNvGrpSpPr>
          <p:nvPr/>
        </p:nvGrpSpPr>
        <p:grpSpPr bwMode="auto">
          <a:xfrm>
            <a:off x="0" y="-14288"/>
            <a:ext cx="9144000" cy="6872288"/>
            <a:chOff x="0" y="-14288"/>
            <a:chExt cx="9144000" cy="6872288"/>
          </a:xfrm>
        </p:grpSpPr>
        <p:pic>
          <p:nvPicPr>
            <p:cNvPr id="21515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0"/>
              <a:ext cx="3071813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16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00375" y="-14288"/>
              <a:ext cx="3214688" cy="371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17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143625" y="0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18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6486525"/>
              <a:ext cx="3071813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19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00375" y="6472238"/>
              <a:ext cx="3214688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20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143625" y="6486525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21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-5400000">
              <a:off x="7458075" y="1600200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22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-5400000">
              <a:off x="7458075" y="4672013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23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-5400000">
              <a:off x="-1314450" y="1600200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24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-5400000">
              <a:off x="-1314450" y="4672013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25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0" y="5905500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26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516688" y="5157788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27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508104" y="3429000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28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195513" y="4149725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29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39750" y="3213100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1530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164288" y="476672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151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1" name="Прямоугольник 28"/>
          <p:cNvSpPr>
            <a:spLocks noChangeArrowheads="1"/>
          </p:cNvSpPr>
          <p:nvPr/>
        </p:nvSpPr>
        <p:spPr bwMode="auto">
          <a:xfrm>
            <a:off x="2555875" y="1196975"/>
            <a:ext cx="40227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k-KZ" sz="3600" b="1">
                <a:solidFill>
                  <a:srgbClr val="C0000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«Білімділер» тобы</a:t>
            </a:r>
            <a:endParaRPr lang="ru-RU" sz="3600">
              <a:solidFill>
                <a:srgbClr val="C00000"/>
              </a:solidFill>
              <a:ea typeface="MS Mincho" pitchFamily="49" charset="-128"/>
              <a:cs typeface="Times New Roman" pitchFamily="18" charset="0"/>
            </a:endParaRPr>
          </a:p>
        </p:txBody>
      </p:sp>
      <p:sp>
        <p:nvSpPr>
          <p:cNvPr id="21512" name="Прямоугольник 29"/>
          <p:cNvSpPr>
            <a:spLocks noChangeArrowheads="1"/>
          </p:cNvSpPr>
          <p:nvPr/>
        </p:nvSpPr>
        <p:spPr bwMode="auto">
          <a:xfrm>
            <a:off x="1835150" y="2205038"/>
            <a:ext cx="5302250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514350" indent="-514350">
              <a:buFontTx/>
              <a:buAutoNum type="arabicPeriod"/>
            </a:pPr>
            <a:r>
              <a:rPr lang="kk-KZ" sz="3200" b="1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Дауыссыз дыбыс нешеге</a:t>
            </a:r>
          </a:p>
          <a:p>
            <a:pPr marL="514350" indent="-514350"/>
            <a:r>
              <a:rPr lang="kk-KZ" sz="3200" b="1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бөлінеді?</a:t>
            </a:r>
            <a:endParaRPr lang="ru-RU" sz="3200">
              <a:solidFill>
                <a:srgbClr val="002060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059832" y="5301208"/>
            <a:ext cx="2501646" cy="46166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kk-KZ" sz="24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MS Mincho"/>
                <a:cs typeface="Times New Roman"/>
              </a:rPr>
              <a:t>( үнді,қатаң,ұяң)</a:t>
            </a:r>
            <a:endParaRPr lang="ru-RU" sz="24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1514" name="Picture 6" descr="image091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59113" y="3860800"/>
            <a:ext cx="2305050" cy="224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4.56984E-6 L 0.00781 -0.295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-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628800"/>
            <a:ext cx="8305800" cy="1356760"/>
          </a:xfrm>
        </p:spPr>
        <p:txBody>
          <a:bodyPr>
            <a:normAutofit fontScale="90000"/>
          </a:bodyPr>
          <a:lstStyle/>
          <a:p>
            <a:pPr algn="ctr">
              <a:defRPr/>
            </a:pPr>
            <a:r>
              <a:rPr lang="en-US" sz="5400" dirty="0" smtClean="0">
                <a:solidFill>
                  <a:srgbClr val="002060"/>
                </a:solidFill>
                <a:ea typeface="MS Mincho"/>
                <a:cs typeface="Times New Roman"/>
              </a:rPr>
              <a:t>2.</a:t>
            </a:r>
            <a:r>
              <a:rPr lang="kk-KZ" sz="5400" b="1" dirty="0" smtClean="0">
                <a:solidFill>
                  <a:srgbClr val="002060"/>
                </a:solidFill>
                <a:latin typeface="Times New Roman"/>
                <a:ea typeface="MS Mincho"/>
                <a:cs typeface="Times New Roman"/>
              </a:rPr>
              <a:t>Қатаң дауыссыздарды ата?</a:t>
            </a:r>
            <a:endParaRPr lang="ru-RU" dirty="0"/>
          </a:p>
        </p:txBody>
      </p:sp>
      <p:pic>
        <p:nvPicPr>
          <p:cNvPr id="22531" name="Picture 3" descr="\\Home-74edc1f60c\D\симайтын док\анимированные цветы\cveti00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08850" y="188913"/>
            <a:ext cx="1333500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2" name="Picture 3" descr="\\Home-74edc1f60c\D\симайтын док\анимированные цветы\cveti00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4213" y="4868863"/>
            <a:ext cx="1333500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533" name="Group 9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22535" name="Picture 10" descr="003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878" y="0"/>
              <a:ext cx="98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22536" name="Group 11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grpSp>
            <p:nvGrpSpPr>
              <p:cNvPr id="22537" name="Group 12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192"/>
                <a:chOff x="0" y="0"/>
                <a:chExt cx="5760" cy="192"/>
              </a:xfrm>
            </p:grpSpPr>
            <p:pic>
              <p:nvPicPr>
                <p:cNvPr id="22555" name="Picture 13" descr="003"/>
                <p:cNvPicPr>
                  <a:picLocks noChangeAspect="1" noChangeArrowheads="1" noCrop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984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2556" name="Picture 14" descr="003"/>
                <p:cNvPicPr>
                  <a:picLocks noChangeAspect="1" noChangeArrowheads="1" noCrop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975" y="0"/>
                  <a:ext cx="984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2557" name="Picture 15" descr="003"/>
                <p:cNvPicPr>
                  <a:picLocks noChangeAspect="1" noChangeArrowheads="1" noCrop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1927" y="0"/>
                  <a:ext cx="984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2558" name="Picture 16" descr="003"/>
                <p:cNvPicPr>
                  <a:picLocks noChangeAspect="1" noChangeArrowheads="1" noCrop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2880" y="0"/>
                  <a:ext cx="984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2559" name="Picture 17" descr="003"/>
                <p:cNvPicPr>
                  <a:picLocks noChangeAspect="1" noChangeArrowheads="1" noCrop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3878" y="0"/>
                  <a:ext cx="884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2560" name="Picture 18" descr="003"/>
                <p:cNvPicPr>
                  <a:picLocks noChangeAspect="1" noChangeArrowheads="1" noCrop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4876" y="0"/>
                  <a:ext cx="884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22538" name="Group 19"/>
              <p:cNvGrpSpPr>
                <a:grpSpLocks/>
              </p:cNvGrpSpPr>
              <p:nvPr/>
            </p:nvGrpSpPr>
            <p:grpSpPr bwMode="auto">
              <a:xfrm>
                <a:off x="0" y="4128"/>
                <a:ext cx="5760" cy="192"/>
                <a:chOff x="0" y="4128"/>
                <a:chExt cx="5760" cy="192"/>
              </a:xfrm>
            </p:grpSpPr>
            <p:pic>
              <p:nvPicPr>
                <p:cNvPr id="22549" name="Picture 20" descr="003"/>
                <p:cNvPicPr>
                  <a:picLocks noChangeAspect="1" noChangeArrowheads="1" noCrop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0" y="4128"/>
                  <a:ext cx="984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2550" name="Picture 21" descr="003"/>
                <p:cNvPicPr>
                  <a:picLocks noChangeAspect="1" noChangeArrowheads="1" noCrop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975" y="4128"/>
                  <a:ext cx="984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2551" name="Picture 22" descr="003"/>
                <p:cNvPicPr>
                  <a:picLocks noChangeAspect="1" noChangeArrowheads="1" noCrop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1927" y="4128"/>
                  <a:ext cx="984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2552" name="Picture 23" descr="003"/>
                <p:cNvPicPr>
                  <a:picLocks noChangeAspect="1" noChangeArrowheads="1" noCrop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2880" y="4128"/>
                  <a:ext cx="984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2553" name="Picture 24" descr="003"/>
                <p:cNvPicPr>
                  <a:picLocks noChangeAspect="1" noChangeArrowheads="1" noCrop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3833" y="4128"/>
                  <a:ext cx="984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2554" name="Picture 25" descr="003"/>
                <p:cNvPicPr>
                  <a:picLocks noChangeAspect="1" noChangeArrowheads="1" noCrop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4776" y="4128"/>
                  <a:ext cx="984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22539" name="Group 26"/>
              <p:cNvGrpSpPr>
                <a:grpSpLocks/>
              </p:cNvGrpSpPr>
              <p:nvPr/>
            </p:nvGrpSpPr>
            <p:grpSpPr bwMode="auto">
              <a:xfrm>
                <a:off x="0" y="164"/>
                <a:ext cx="192" cy="4037"/>
                <a:chOff x="0" y="164"/>
                <a:chExt cx="192" cy="4037"/>
              </a:xfrm>
            </p:grpSpPr>
            <p:pic>
              <p:nvPicPr>
                <p:cNvPr id="22545" name="Picture 27" descr="003"/>
                <p:cNvPicPr>
                  <a:picLocks noChangeAspect="1" noChangeArrowheads="1" noCrop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 rot="5400000">
                  <a:off x="-396" y="560"/>
                  <a:ext cx="984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2546" name="Picture 28" descr="003"/>
                <p:cNvPicPr>
                  <a:picLocks noChangeAspect="1" noChangeArrowheads="1" noCrop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 rot="5400000">
                  <a:off x="-396" y="1513"/>
                  <a:ext cx="984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2547" name="Picture 29" descr="003"/>
                <p:cNvPicPr>
                  <a:picLocks noChangeAspect="1" noChangeArrowheads="1" noCrop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 rot="5400000">
                  <a:off x="-396" y="2465"/>
                  <a:ext cx="984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2548" name="Picture 30" descr="003"/>
                <p:cNvPicPr>
                  <a:picLocks noChangeAspect="1" noChangeArrowheads="1" noCrop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 rot="5400000">
                  <a:off x="-494" y="3516"/>
                  <a:ext cx="1179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22540" name="Group 31"/>
              <p:cNvGrpSpPr>
                <a:grpSpLocks/>
              </p:cNvGrpSpPr>
              <p:nvPr/>
            </p:nvGrpSpPr>
            <p:grpSpPr bwMode="auto">
              <a:xfrm>
                <a:off x="5568" y="164"/>
                <a:ext cx="192" cy="4037"/>
                <a:chOff x="0" y="164"/>
                <a:chExt cx="192" cy="4037"/>
              </a:xfrm>
            </p:grpSpPr>
            <p:pic>
              <p:nvPicPr>
                <p:cNvPr id="22541" name="Picture 32" descr="003"/>
                <p:cNvPicPr>
                  <a:picLocks noChangeAspect="1" noChangeArrowheads="1" noCrop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 rot="5400000">
                  <a:off x="-396" y="560"/>
                  <a:ext cx="984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2542" name="Picture 33" descr="003"/>
                <p:cNvPicPr>
                  <a:picLocks noChangeAspect="1" noChangeArrowheads="1" noCrop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 rot="5400000">
                  <a:off x="-396" y="1513"/>
                  <a:ext cx="984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2543" name="Picture 34" descr="003"/>
                <p:cNvPicPr>
                  <a:picLocks noChangeAspect="1" noChangeArrowheads="1" noCrop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 rot="5400000">
                  <a:off x="-396" y="2465"/>
                  <a:ext cx="984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2544" name="Picture 35" descr="003"/>
                <p:cNvPicPr>
                  <a:picLocks noChangeAspect="1" noChangeArrowheads="1" noCrop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 rot="5400000">
                  <a:off x="-494" y="3516"/>
                  <a:ext cx="1179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</p:grpSp>
      <p:sp>
        <p:nvSpPr>
          <p:cNvPr id="32" name="Прямоугольник 31"/>
          <p:cNvSpPr/>
          <p:nvPr/>
        </p:nvSpPr>
        <p:spPr>
          <a:xfrm>
            <a:off x="2555776" y="3356992"/>
            <a:ext cx="3782061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kk-KZ" sz="28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MS Mincho"/>
                <a:cs typeface="Times New Roman"/>
              </a:rPr>
              <a:t>( к,қ,п,ф,с,т,х,ц,ш,щ,һ)</a:t>
            </a:r>
            <a:endParaRPr lang="ru-RU" sz="28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wedg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2724912"/>
          </a:xfrm>
        </p:spPr>
        <p:txBody>
          <a:bodyPr/>
          <a:lstStyle/>
          <a:p>
            <a:pPr algn="ctr">
              <a:defRPr/>
            </a:pPr>
            <a:r>
              <a:rPr lang="en-US" sz="5400" dirty="0" smtClean="0">
                <a:solidFill>
                  <a:srgbClr val="002060"/>
                </a:solidFill>
                <a:ea typeface="MS Mincho"/>
                <a:cs typeface="Times New Roman"/>
              </a:rPr>
              <a:t>3.</a:t>
            </a:r>
            <a:r>
              <a:rPr lang="kk-KZ" sz="5400" b="1" dirty="0" smtClean="0">
                <a:solidFill>
                  <a:srgbClr val="002060"/>
                </a:solidFill>
                <a:latin typeface="Times New Roman"/>
                <a:ea typeface="MS Mincho"/>
                <a:cs typeface="Times New Roman"/>
              </a:rPr>
              <a:t>Зат есім қандай сұраққа жауап береді?</a:t>
            </a:r>
            <a:br>
              <a:rPr lang="kk-KZ" sz="5400" b="1" dirty="0" smtClean="0">
                <a:solidFill>
                  <a:srgbClr val="002060"/>
                </a:solidFill>
                <a:latin typeface="Times New Roman"/>
                <a:ea typeface="MS Mincho"/>
                <a:cs typeface="Times New Roman"/>
              </a:rPr>
            </a:br>
            <a:endParaRPr lang="ru-RU" dirty="0"/>
          </a:p>
        </p:txBody>
      </p:sp>
      <p:grpSp>
        <p:nvGrpSpPr>
          <p:cNvPr id="23555" name="Группа 2"/>
          <p:cNvGrpSpPr>
            <a:grpSpLocks/>
          </p:cNvGrpSpPr>
          <p:nvPr/>
        </p:nvGrpSpPr>
        <p:grpSpPr bwMode="auto">
          <a:xfrm>
            <a:off x="0" y="-14288"/>
            <a:ext cx="9144000" cy="6872288"/>
            <a:chOff x="0" y="-14288"/>
            <a:chExt cx="9144000" cy="6872288"/>
          </a:xfrm>
        </p:grpSpPr>
        <p:pic>
          <p:nvPicPr>
            <p:cNvPr id="23557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3071813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58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00375" y="-14288"/>
              <a:ext cx="3214688" cy="371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59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43625" y="0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60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6486525"/>
              <a:ext cx="3071813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61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00375" y="6472238"/>
              <a:ext cx="3214688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62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43625" y="6486525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63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-5400000">
              <a:off x="7458075" y="1600200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64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-5400000">
              <a:off x="7458075" y="4672013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65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-5400000">
              <a:off x="-1314450" y="1600200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66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-5400000">
              <a:off x="-1314450" y="4672013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67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5905500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68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516688" y="5157788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69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08104" y="3429000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70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95513" y="4149725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71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9750" y="3213100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572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164288" y="476672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" name="Прямоугольник 19"/>
          <p:cNvSpPr/>
          <p:nvPr/>
        </p:nvSpPr>
        <p:spPr>
          <a:xfrm>
            <a:off x="1998733" y="3501008"/>
            <a:ext cx="4637808" cy="58477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kk-KZ" sz="3200" b="1" dirty="0">
                <a:solidFill>
                  <a:srgbClr val="C00000"/>
                </a:solidFill>
                <a:latin typeface="Times New Roman"/>
                <a:ea typeface="MS Mincho"/>
                <a:cs typeface="Times New Roman"/>
              </a:rPr>
              <a:t>(кім?не?кімдер?нелер?</a:t>
            </a:r>
            <a:r>
              <a:rPr lang="kk-KZ" sz="32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MS Mincho"/>
                <a:cs typeface="Times New Roman"/>
              </a:rPr>
              <a:t>)</a:t>
            </a:r>
            <a:endParaRPr lang="ru-RU" sz="32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wedg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539552" y="1628800"/>
            <a:ext cx="8280920" cy="3384376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6149" name="Picture 6" descr="C:\Documents and Settings\Сказочник\Рабочий стол\PRO-Warez.ru_and_LandSoft.ru_Flowers_A\PRO-Warez.ru_and_LandSoft.ru_Flowers_A\Цветы\_39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3065743">
            <a:off x="295275" y="5222875"/>
            <a:ext cx="1647825" cy="154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 descr="C:\Documents and Settings\Сказочник\Рабочий стол\PRO-Warez.ru_and_LandSoft.ru_Flowers_A\PRO-Warez.ru_and_LandSoft.ru_Flowers_A\Цветы\_39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3628816">
            <a:off x="7509669" y="278606"/>
            <a:ext cx="1416050" cy="132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4857750" y="3500438"/>
            <a:ext cx="184150" cy="923925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5400" b="1" spc="50" dirty="0">
              <a:ln w="11430"/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Прямоугольник 1"/>
          <p:cNvSpPr>
            <a:spLocks noChangeArrowheads="1"/>
          </p:cNvSpPr>
          <p:nvPr/>
        </p:nvSpPr>
        <p:spPr bwMode="auto">
          <a:xfrm>
            <a:off x="683568" y="548680"/>
            <a:ext cx="8064896" cy="4370427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kk-KZ" sz="4800" b="1" dirty="0">
                <a:solidFill>
                  <a:srgbClr val="1D1B11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lang="ru-RU" sz="4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Ойынның</a:t>
            </a:r>
            <a:r>
              <a:rPr lang="ru-RU" sz="48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ru-RU" sz="4800" b="1" kern="10" dirty="0" err="1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мақсаты</a:t>
            </a:r>
            <a:r>
              <a:rPr lang="ru-RU" sz="48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/>
                <a:cs typeface="Times New Roman"/>
              </a:rPr>
              <a:t>:</a:t>
            </a:r>
          </a:p>
          <a:p>
            <a:pPr>
              <a:lnSpc>
                <a:spcPct val="115000"/>
              </a:lnSpc>
              <a:defRPr/>
            </a:pPr>
            <a:endParaRPr lang="kk-KZ" sz="2000" b="1" dirty="0">
              <a:solidFill>
                <a:srgbClr val="1D1B11"/>
              </a:solidFill>
              <a:latin typeface="Times New Roman" pitchFamily="18" charset="0"/>
              <a:ea typeface="MS Mincho" pitchFamily="49" charset="-128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defRPr/>
            </a:pPr>
            <a:r>
              <a:rPr lang="kk-KZ" sz="2000" b="1" dirty="0">
                <a:solidFill>
                  <a:srgbClr val="FF000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Мақсаты</a:t>
            </a:r>
            <a:r>
              <a:rPr lang="kk-KZ" sz="2000" b="1" dirty="0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:Оқушыларды көпшілік алдында еркін сөйлеуге, үйрету арқылы ойлауын, сөйлеу тілдерін жетілдіру.Оқу білімге, өнерге қызығушылықтарын арттыру, әсемдікке тәрбиелеу.</a:t>
            </a:r>
            <a:endParaRPr lang="en-US" sz="2000" b="1" dirty="0">
              <a:solidFill>
                <a:srgbClr val="002060"/>
              </a:solidFill>
              <a:latin typeface="Calibri" pitchFamily="34" charset="0"/>
              <a:ea typeface="MS Mincho" pitchFamily="49" charset="-128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defRPr/>
            </a:pPr>
            <a:r>
              <a:rPr lang="kk-KZ" sz="2000" b="1" dirty="0">
                <a:solidFill>
                  <a:srgbClr val="FF000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Дамытушылық: </a:t>
            </a:r>
            <a:r>
              <a:rPr lang="kk-KZ" sz="2000" b="1" dirty="0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Оқушылардың   логикалық  ойлау қабілетін, белсенділігін арттыру.</a:t>
            </a:r>
            <a:endParaRPr lang="en-US" sz="2000" b="1" dirty="0">
              <a:solidFill>
                <a:srgbClr val="002060"/>
              </a:solidFill>
              <a:latin typeface="Calibri" pitchFamily="34" charset="0"/>
              <a:ea typeface="MS Mincho" pitchFamily="49" charset="-128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defRPr/>
            </a:pPr>
            <a:r>
              <a:rPr lang="kk-KZ" sz="2000" b="1" dirty="0">
                <a:solidFill>
                  <a:srgbClr val="FF000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Тәрбиелік:  </a:t>
            </a:r>
            <a:r>
              <a:rPr lang="kk-KZ" sz="2000" b="1" dirty="0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Ұйымшылдыққа ,  достыққа,   бірілікке, шапшаңдыққа  тәрбиелеу.</a:t>
            </a:r>
            <a:endParaRPr lang="en-US" sz="2000" b="1" dirty="0">
              <a:solidFill>
                <a:srgbClr val="002060"/>
              </a:solidFill>
              <a:latin typeface="Calibri" pitchFamily="34" charset="0"/>
              <a:ea typeface="MS Mincho" pitchFamily="49" charset="-128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defRPr/>
            </a:pPr>
            <a:r>
              <a:rPr lang="kk-KZ" sz="2000" b="1" dirty="0">
                <a:solidFill>
                  <a:srgbClr val="FF000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Сабақтың түрі: </a:t>
            </a:r>
            <a:r>
              <a:rPr lang="kk-KZ" sz="2000" b="1" dirty="0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Сайыс сабақ </a:t>
            </a:r>
            <a:endParaRPr lang="en-US" sz="2000" b="1" dirty="0">
              <a:solidFill>
                <a:srgbClr val="002060"/>
              </a:solidFill>
              <a:latin typeface="Calibri" pitchFamily="34" charset="0"/>
              <a:ea typeface="MS Mincho" pitchFamily="49" charset="-128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defRPr/>
            </a:pPr>
            <a:r>
              <a:rPr lang="kk-KZ" sz="2000" b="1" dirty="0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 </a:t>
            </a:r>
            <a:r>
              <a:rPr lang="kk-KZ" sz="2000" b="1" dirty="0">
                <a:solidFill>
                  <a:srgbClr val="FF000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Көрнекілігі:</a:t>
            </a:r>
            <a:r>
              <a:rPr lang="kk-KZ" sz="2000" b="1" dirty="0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Үлестірмелі қағаздар</a:t>
            </a:r>
            <a:r>
              <a:rPr lang="en-US" sz="2000" b="1" dirty="0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, </a:t>
            </a:r>
            <a:r>
              <a:rPr lang="en-US" sz="2000" b="1" dirty="0" err="1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суреттер</a:t>
            </a:r>
            <a:endParaRPr lang="en-US" sz="2000" b="1" dirty="0">
              <a:solidFill>
                <a:srgbClr val="002060"/>
              </a:solidFill>
              <a:latin typeface="Calibri" pitchFamily="34" charset="0"/>
              <a:ea typeface="MS Mincho" pitchFamily="49" charset="-128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980728"/>
            <a:ext cx="8305800" cy="1143000"/>
          </a:xfrm>
        </p:spPr>
        <p:txBody>
          <a:bodyPr/>
          <a:lstStyle/>
          <a:p>
            <a:pPr algn="ctr">
              <a:defRPr/>
            </a:pPr>
            <a:r>
              <a:rPr lang="en-US" sz="6000" dirty="0" smtClean="0">
                <a:solidFill>
                  <a:srgbClr val="002060"/>
                </a:solidFill>
                <a:ea typeface="MS Mincho"/>
                <a:cs typeface="Times New Roman"/>
              </a:rPr>
              <a:t>4.</a:t>
            </a:r>
            <a:r>
              <a:rPr lang="kk-KZ" sz="6000" dirty="0" smtClean="0">
                <a:solidFill>
                  <a:srgbClr val="002060"/>
                </a:solidFill>
                <a:ea typeface="MS Mincho"/>
                <a:cs typeface="Times New Roman"/>
              </a:rPr>
              <a:t> </a:t>
            </a:r>
            <a:r>
              <a:rPr lang="kk-KZ" sz="6000" b="1" dirty="0" smtClean="0">
                <a:solidFill>
                  <a:srgbClr val="002060"/>
                </a:solidFill>
                <a:latin typeface="Times New Roman"/>
                <a:ea typeface="MS Mincho"/>
                <a:cs typeface="Times New Roman"/>
              </a:rPr>
              <a:t>Дем алу мүшесі</a:t>
            </a:r>
            <a:r>
              <a:rPr lang="kk-KZ" sz="5400" b="1" dirty="0" smtClean="0">
                <a:solidFill>
                  <a:srgbClr val="002060"/>
                </a:solidFill>
                <a:latin typeface="Times New Roman"/>
                <a:ea typeface="MS Mincho"/>
                <a:cs typeface="Times New Roman"/>
              </a:rPr>
              <a:t>.</a:t>
            </a:r>
            <a:endParaRPr lang="ru-RU" dirty="0"/>
          </a:p>
        </p:txBody>
      </p:sp>
      <p:grpSp>
        <p:nvGrpSpPr>
          <p:cNvPr id="24579" name="Группа 2"/>
          <p:cNvGrpSpPr>
            <a:grpSpLocks/>
          </p:cNvGrpSpPr>
          <p:nvPr/>
        </p:nvGrpSpPr>
        <p:grpSpPr bwMode="auto">
          <a:xfrm>
            <a:off x="0" y="-14288"/>
            <a:ext cx="9144000" cy="6872288"/>
            <a:chOff x="0" y="-14288"/>
            <a:chExt cx="9144000" cy="6872288"/>
          </a:xfrm>
        </p:grpSpPr>
        <p:pic>
          <p:nvPicPr>
            <p:cNvPr id="24582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3071813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83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00375" y="-14288"/>
              <a:ext cx="3214688" cy="371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84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43625" y="0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85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6486525"/>
              <a:ext cx="3071813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86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00375" y="6472238"/>
              <a:ext cx="3214688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87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43625" y="6486525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88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-5400000">
              <a:off x="7458075" y="1600200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89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-5400000">
              <a:off x="7458075" y="4672013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90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-5400000">
              <a:off x="-1314450" y="1600200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91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-5400000">
              <a:off x="-1314450" y="4672013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92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5905500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93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516688" y="5157788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94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08104" y="3429000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95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95513" y="4149725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96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9750" y="3213100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97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164288" y="476672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7" name="Прямоугольник 36"/>
          <p:cNvSpPr/>
          <p:nvPr/>
        </p:nvSpPr>
        <p:spPr>
          <a:xfrm>
            <a:off x="3040088" y="2967335"/>
            <a:ext cx="2036135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kk-KZ" sz="36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MS Mincho"/>
                <a:cs typeface="Times New Roman"/>
              </a:rPr>
              <a:t>( мұрын)</a:t>
            </a:r>
            <a:endParaRPr lang="ru-RU" sz="36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4581" name="Picture 6" descr="image09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938" y="4149725"/>
            <a:ext cx="1800225" cy="224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sz="5400" dirty="0" smtClean="0">
                <a:solidFill>
                  <a:srgbClr val="002060"/>
                </a:solidFill>
                <a:ea typeface="MS Mincho"/>
                <a:cs typeface="Times New Roman"/>
              </a:rPr>
              <a:t>5.</a:t>
            </a:r>
            <a:r>
              <a:rPr lang="kk-KZ" sz="5400" dirty="0" smtClean="0">
                <a:solidFill>
                  <a:srgbClr val="002060"/>
                </a:solidFill>
                <a:ea typeface="MS Mincho"/>
                <a:cs typeface="Times New Roman"/>
              </a:rPr>
              <a:t> </a:t>
            </a:r>
            <a:r>
              <a:rPr lang="kk-KZ" sz="5400" b="1" dirty="0" smtClean="0">
                <a:solidFill>
                  <a:srgbClr val="002060"/>
                </a:solidFill>
                <a:latin typeface="Times New Roman"/>
                <a:ea typeface="MS Mincho"/>
                <a:cs typeface="Times New Roman"/>
              </a:rPr>
              <a:t>Дәм сезу мүшесі.</a:t>
            </a:r>
            <a:endParaRPr lang="ru-RU" dirty="0">
              <a:solidFill>
                <a:srgbClr val="002060"/>
              </a:solidFill>
            </a:endParaRPr>
          </a:p>
        </p:txBody>
      </p:sp>
      <p:grpSp>
        <p:nvGrpSpPr>
          <p:cNvPr id="25603" name="Группа 2"/>
          <p:cNvGrpSpPr>
            <a:grpSpLocks/>
          </p:cNvGrpSpPr>
          <p:nvPr/>
        </p:nvGrpSpPr>
        <p:grpSpPr bwMode="auto">
          <a:xfrm>
            <a:off x="0" y="-14288"/>
            <a:ext cx="9144000" cy="6872288"/>
            <a:chOff x="0" y="-14288"/>
            <a:chExt cx="9144000" cy="6872288"/>
          </a:xfrm>
        </p:grpSpPr>
        <p:pic>
          <p:nvPicPr>
            <p:cNvPr id="25606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3071813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07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00375" y="-14288"/>
              <a:ext cx="3214688" cy="371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08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43625" y="0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09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6486525"/>
              <a:ext cx="3071813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10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00375" y="6472238"/>
              <a:ext cx="3214688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11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43625" y="6486525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12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-5400000">
              <a:off x="7458075" y="1600200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13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-5400000">
              <a:off x="7458075" y="4672013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14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-5400000">
              <a:off x="-1314450" y="1600200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15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-5400000">
              <a:off x="-1314450" y="4672013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16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5905500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17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516688" y="5157788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18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08104" y="3429000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19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95513" y="4149725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20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9750" y="3213100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21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164288" y="476672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" name="Прямоугольник 19"/>
          <p:cNvSpPr/>
          <p:nvPr/>
        </p:nvSpPr>
        <p:spPr>
          <a:xfrm>
            <a:off x="3347864" y="2636912"/>
            <a:ext cx="1338829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kk-KZ" sz="4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MS Mincho"/>
                <a:cs typeface="Times New Roman"/>
              </a:rPr>
              <a:t>( тіл)</a:t>
            </a:r>
            <a:endParaRPr lang="ru-RU" sz="40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5605" name="Picture 84" descr="7b884f228ab3118e10423a6672dddfe0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9975" y="4941888"/>
            <a:ext cx="4535488" cy="134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860816"/>
          </a:xfrm>
        </p:spPr>
        <p:txBody>
          <a:bodyPr/>
          <a:lstStyle/>
          <a:p>
            <a:pPr algn="ctr">
              <a:defRPr/>
            </a:pPr>
            <a:r>
              <a:rPr lang="en-US" sz="5400" dirty="0" smtClean="0">
                <a:solidFill>
                  <a:srgbClr val="002060"/>
                </a:solidFill>
                <a:ea typeface="MS Mincho"/>
                <a:cs typeface="Times New Roman"/>
              </a:rPr>
              <a:t>6.</a:t>
            </a:r>
            <a:r>
              <a:rPr lang="kk-KZ" sz="5400" dirty="0" smtClean="0">
                <a:solidFill>
                  <a:srgbClr val="002060"/>
                </a:solidFill>
                <a:ea typeface="MS Mincho"/>
                <a:cs typeface="Times New Roman"/>
              </a:rPr>
              <a:t> </a:t>
            </a:r>
            <a:r>
              <a:rPr lang="kk-KZ" sz="5400" b="1" dirty="0" smtClean="0">
                <a:solidFill>
                  <a:srgbClr val="002060"/>
                </a:solidFill>
                <a:latin typeface="Times New Roman"/>
                <a:ea typeface="MS Mincho"/>
                <a:cs typeface="Times New Roman"/>
              </a:rPr>
              <a:t>Қазақтың ұлттық аспабы.</a:t>
            </a:r>
            <a:endParaRPr lang="ru-RU" dirty="0"/>
          </a:p>
        </p:txBody>
      </p:sp>
      <p:grpSp>
        <p:nvGrpSpPr>
          <p:cNvPr id="26627" name="Группа 2"/>
          <p:cNvGrpSpPr>
            <a:grpSpLocks/>
          </p:cNvGrpSpPr>
          <p:nvPr/>
        </p:nvGrpSpPr>
        <p:grpSpPr bwMode="auto">
          <a:xfrm>
            <a:off x="0" y="-14288"/>
            <a:ext cx="9144000" cy="6872288"/>
            <a:chOff x="0" y="-14288"/>
            <a:chExt cx="9144000" cy="6872288"/>
          </a:xfrm>
        </p:grpSpPr>
        <p:pic>
          <p:nvPicPr>
            <p:cNvPr id="26629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3071813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30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00375" y="-14288"/>
              <a:ext cx="3214688" cy="371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31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43625" y="0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32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6486525"/>
              <a:ext cx="3071813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33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00375" y="6472238"/>
              <a:ext cx="3214688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34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43625" y="6486525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35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-5400000">
              <a:off x="7458075" y="1600200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36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-5400000">
              <a:off x="7458075" y="4672013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37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-5400000">
              <a:off x="-1314450" y="1600200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38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-5400000">
              <a:off x="-1314450" y="4672013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39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5905500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0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516688" y="5157788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1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08104" y="3429000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2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95513" y="4149725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3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9750" y="3213100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644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164288" y="476672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" name="Прямоугольник 19"/>
          <p:cNvSpPr/>
          <p:nvPr/>
        </p:nvSpPr>
        <p:spPr>
          <a:xfrm>
            <a:off x="3131840" y="3284984"/>
            <a:ext cx="2456956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kk-KZ" sz="36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MS Mincho"/>
                <a:cs typeface="Times New Roman"/>
              </a:rPr>
              <a:t>( домбыра)</a:t>
            </a:r>
            <a:endParaRPr lang="ru-RU" sz="36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wedg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2364872"/>
          </a:xfrm>
        </p:spPr>
        <p:txBody>
          <a:bodyPr/>
          <a:lstStyle/>
          <a:p>
            <a:pPr algn="ctr">
              <a:defRPr/>
            </a:pPr>
            <a:r>
              <a:rPr lang="en-US" sz="5400" dirty="0" smtClean="0">
                <a:solidFill>
                  <a:srgbClr val="002060"/>
                </a:solidFill>
                <a:ea typeface="MS Mincho"/>
                <a:cs typeface="Times New Roman"/>
              </a:rPr>
              <a:t>7.</a:t>
            </a:r>
            <a:r>
              <a:rPr lang="kk-KZ" sz="5400" b="1" dirty="0" smtClean="0">
                <a:solidFill>
                  <a:srgbClr val="002060"/>
                </a:solidFill>
                <a:latin typeface="Times New Roman"/>
                <a:ea typeface="MS Mincho"/>
                <a:cs typeface="Times New Roman"/>
              </a:rPr>
              <a:t>Жылдың неше мезгілі бар?</a:t>
            </a:r>
            <a:endParaRPr lang="ru-RU" dirty="0"/>
          </a:p>
        </p:txBody>
      </p:sp>
      <p:grpSp>
        <p:nvGrpSpPr>
          <p:cNvPr id="27651" name="Группа 2"/>
          <p:cNvGrpSpPr>
            <a:grpSpLocks/>
          </p:cNvGrpSpPr>
          <p:nvPr/>
        </p:nvGrpSpPr>
        <p:grpSpPr bwMode="auto">
          <a:xfrm>
            <a:off x="0" y="-14288"/>
            <a:ext cx="9144000" cy="6872288"/>
            <a:chOff x="0" y="-14288"/>
            <a:chExt cx="9144000" cy="6872288"/>
          </a:xfrm>
        </p:grpSpPr>
        <p:pic>
          <p:nvPicPr>
            <p:cNvPr id="27653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3071813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54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00375" y="-14288"/>
              <a:ext cx="3214688" cy="371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55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43625" y="0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56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6486525"/>
              <a:ext cx="3071813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57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00375" y="6472238"/>
              <a:ext cx="3214688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58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43625" y="6486525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59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-5400000">
              <a:off x="7458075" y="1600200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0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-5400000">
              <a:off x="7458075" y="4672013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1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-5400000">
              <a:off x="-1314450" y="1600200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2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-5400000">
              <a:off x="-1314450" y="4672013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3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5905500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4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516688" y="5157788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5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08104" y="3429000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6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95513" y="4149725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7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9750" y="3213100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7668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164288" y="476672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" name="Прямоугольник 19"/>
          <p:cNvSpPr/>
          <p:nvPr/>
        </p:nvSpPr>
        <p:spPr>
          <a:xfrm>
            <a:off x="2339752" y="3429000"/>
            <a:ext cx="4729180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kk-KZ" sz="36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MS Mincho"/>
                <a:cs typeface="Times New Roman"/>
              </a:rPr>
              <a:t>( қыс,көктем,жаз,күз)</a:t>
            </a:r>
            <a:endParaRPr lang="ru-RU" sz="36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wedg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620688"/>
            <a:ext cx="6217568" cy="2376264"/>
          </a:xfrm>
          <a:extLst>
            <a:ext uri="{909E8E84-426E-40DD-AFC4-6F175D3DCCD1}"/>
            <a:ext uri="{91240B29-F687-4F45-9708-019B960494DF}"/>
          </a:extLst>
        </p:spPr>
        <p:txBody>
          <a:bodyPr>
            <a:normAutofit fontScale="90000"/>
          </a:bodyPr>
          <a:lstStyle/>
          <a:p>
            <a:pPr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 smtClean="0">
                <a:solidFill>
                  <a:srgbClr val="1D1B11"/>
                </a:solidFill>
                <a:latin typeface="Times New Roman"/>
                <a:ea typeface="MS Mincho"/>
                <a:cs typeface="Times New Roman"/>
              </a:rPr>
              <a:t/>
            </a:r>
            <a:br>
              <a:rPr lang="en-US" sz="5400" b="1" dirty="0" smtClean="0">
                <a:solidFill>
                  <a:srgbClr val="1D1B11"/>
                </a:solidFill>
                <a:latin typeface="Times New Roman"/>
                <a:ea typeface="MS Mincho"/>
                <a:cs typeface="Times New Roman"/>
              </a:rPr>
            </a:br>
            <a:r>
              <a:rPr lang="en-US" sz="5400" b="1" dirty="0" smtClean="0">
                <a:solidFill>
                  <a:srgbClr val="1D1B11"/>
                </a:solidFill>
                <a:latin typeface="Times New Roman"/>
                <a:ea typeface="MS Mincho"/>
                <a:cs typeface="Times New Roman"/>
              </a:rPr>
              <a:t/>
            </a:r>
            <a:br>
              <a:rPr lang="en-US" sz="5400" b="1" dirty="0" smtClean="0">
                <a:solidFill>
                  <a:srgbClr val="1D1B11"/>
                </a:solidFill>
                <a:latin typeface="Times New Roman"/>
                <a:ea typeface="MS Mincho"/>
                <a:cs typeface="Times New Roman"/>
              </a:rPr>
            </a:br>
            <a:r>
              <a:rPr lang="en-US" sz="5400" b="1" dirty="0" smtClean="0">
                <a:solidFill>
                  <a:srgbClr val="1D1B11"/>
                </a:solidFill>
                <a:latin typeface="Times New Roman"/>
                <a:ea typeface="MS Mincho"/>
                <a:cs typeface="Times New Roman"/>
              </a:rPr>
              <a:t/>
            </a:r>
            <a:br>
              <a:rPr lang="en-US" sz="5400" b="1" dirty="0" smtClean="0">
                <a:solidFill>
                  <a:srgbClr val="1D1B11"/>
                </a:solidFill>
                <a:latin typeface="Times New Roman"/>
                <a:ea typeface="MS Mincho"/>
                <a:cs typeface="Times New Roman"/>
              </a:rPr>
            </a:br>
            <a:r>
              <a:rPr lang="en-US" sz="5400" b="1" dirty="0" smtClean="0">
                <a:solidFill>
                  <a:srgbClr val="1D1B11"/>
                </a:solidFill>
                <a:latin typeface="Times New Roman"/>
                <a:ea typeface="MS Mincho"/>
                <a:cs typeface="Times New Roman"/>
              </a:rPr>
              <a:t/>
            </a:r>
            <a:br>
              <a:rPr lang="en-US" sz="5400" b="1" dirty="0" smtClean="0">
                <a:solidFill>
                  <a:srgbClr val="1D1B11"/>
                </a:solidFill>
                <a:latin typeface="Times New Roman"/>
                <a:ea typeface="MS Mincho"/>
                <a:cs typeface="Times New Roman"/>
              </a:rPr>
            </a:br>
            <a:r>
              <a:rPr lang="en-US" sz="5400" b="1" dirty="0" smtClean="0">
                <a:solidFill>
                  <a:srgbClr val="1D1B11"/>
                </a:solidFill>
                <a:latin typeface="Times New Roman"/>
                <a:ea typeface="MS Mincho"/>
                <a:cs typeface="Times New Roman"/>
              </a:rPr>
              <a:t/>
            </a:r>
            <a:br>
              <a:rPr lang="en-US" sz="5400" b="1" dirty="0" smtClean="0">
                <a:solidFill>
                  <a:srgbClr val="1D1B11"/>
                </a:solidFill>
                <a:latin typeface="Times New Roman"/>
                <a:ea typeface="MS Mincho"/>
                <a:cs typeface="Times New Roman"/>
              </a:rPr>
            </a:br>
            <a:r>
              <a:rPr lang="en-US" sz="3100" dirty="0" smtClean="0">
                <a:ea typeface="MS Mincho"/>
                <a:cs typeface="Times New Roman"/>
              </a:rPr>
              <a:t/>
            </a:r>
            <a:br>
              <a:rPr lang="en-US" sz="3100" dirty="0" smtClean="0">
                <a:ea typeface="MS Mincho"/>
                <a:cs typeface="Times New Roman"/>
              </a:rPr>
            </a:br>
            <a:r>
              <a:rPr lang="en-US" sz="3100" dirty="0" smtClean="0">
                <a:ea typeface="MS Mincho"/>
                <a:cs typeface="Times New Roman"/>
              </a:rPr>
              <a:t/>
            </a:r>
            <a:br>
              <a:rPr lang="en-US" sz="3100" dirty="0" smtClean="0">
                <a:ea typeface="MS Mincho"/>
                <a:cs typeface="Times New Roman"/>
              </a:rPr>
            </a:br>
            <a:r>
              <a:rPr lang="en-US" sz="3100" dirty="0" smtClean="0">
                <a:ea typeface="MS Mincho"/>
                <a:cs typeface="Times New Roman"/>
              </a:rPr>
              <a:t/>
            </a:r>
            <a:br>
              <a:rPr lang="en-US" sz="3100" dirty="0" smtClean="0">
                <a:ea typeface="MS Mincho"/>
                <a:cs typeface="Times New Roman"/>
              </a:rPr>
            </a:br>
            <a:r>
              <a:rPr lang="en-US" sz="3100" dirty="0" smtClean="0">
                <a:ea typeface="MS Mincho"/>
                <a:cs typeface="Times New Roman"/>
              </a:rPr>
              <a:t/>
            </a:r>
            <a:br>
              <a:rPr lang="en-US" sz="3100" dirty="0" smtClean="0">
                <a:ea typeface="MS Mincho"/>
                <a:cs typeface="Times New Roman"/>
              </a:rPr>
            </a:br>
            <a:r>
              <a:rPr lang="en-US" sz="3100" dirty="0" smtClean="0">
                <a:ea typeface="MS Mincho"/>
                <a:cs typeface="Times New Roman"/>
              </a:rPr>
              <a:t/>
            </a:r>
            <a:br>
              <a:rPr lang="en-US" sz="3100" dirty="0" smtClean="0">
                <a:ea typeface="MS Mincho"/>
                <a:cs typeface="Times New Roman"/>
              </a:rPr>
            </a:br>
            <a:r>
              <a:rPr lang="en-US" sz="8900" dirty="0" smtClean="0">
                <a:solidFill>
                  <a:srgbClr val="002060"/>
                </a:solidFill>
                <a:ea typeface="MS Mincho"/>
                <a:cs typeface="Times New Roman"/>
              </a:rPr>
              <a:t>8</a:t>
            </a:r>
            <a:r>
              <a:rPr lang="kk-KZ" sz="8900" dirty="0" smtClean="0">
                <a:solidFill>
                  <a:srgbClr val="002060"/>
                </a:solidFill>
                <a:ea typeface="MS Mincho"/>
                <a:cs typeface="Times New Roman"/>
              </a:rPr>
              <a:t>. 21+30</a:t>
            </a:r>
            <a:r>
              <a:rPr lang="en-US" sz="8900" dirty="0" smtClean="0">
                <a:solidFill>
                  <a:srgbClr val="002060"/>
                </a:solidFill>
                <a:ea typeface="MS Mincho"/>
                <a:cs typeface="Times New Roman"/>
              </a:rPr>
              <a:t>=</a:t>
            </a:r>
            <a:r>
              <a:rPr lang="kk-KZ" sz="8900" dirty="0" smtClean="0">
                <a:solidFill>
                  <a:srgbClr val="002060"/>
                </a:solidFill>
                <a:ea typeface="MS Mincho"/>
                <a:cs typeface="Times New Roman"/>
              </a:rPr>
              <a:t>  </a:t>
            </a:r>
            <a:r>
              <a:rPr lang="en-US" sz="3100" dirty="0" smtClean="0">
                <a:ea typeface="MS Mincho"/>
                <a:cs typeface="Times New Roman"/>
              </a:rPr>
              <a:t/>
            </a:r>
            <a:br>
              <a:rPr lang="en-US" sz="3100" dirty="0" smtClean="0">
                <a:ea typeface="MS Mincho"/>
                <a:cs typeface="Times New Roman"/>
              </a:rPr>
            </a:br>
            <a:endParaRPr lang="en-US" sz="3100" dirty="0"/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9925" y="5300663"/>
            <a:ext cx="1579563" cy="1296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6147527" y="1340768"/>
            <a:ext cx="1511952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kk-KZ" sz="54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MS Mincho"/>
                <a:cs typeface="Times New Roman"/>
              </a:rPr>
              <a:t>( 51)</a:t>
            </a:r>
            <a:endParaRPr lang="ru-RU" sz="54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grpSp>
        <p:nvGrpSpPr>
          <p:cNvPr id="28677" name="Группа 12"/>
          <p:cNvGrpSpPr>
            <a:grpSpLocks/>
          </p:cNvGrpSpPr>
          <p:nvPr/>
        </p:nvGrpSpPr>
        <p:grpSpPr bwMode="auto">
          <a:xfrm>
            <a:off x="0" y="-14288"/>
            <a:ext cx="9144000" cy="6872288"/>
            <a:chOff x="0" y="-14288"/>
            <a:chExt cx="9144000" cy="6872288"/>
          </a:xfrm>
        </p:grpSpPr>
        <p:pic>
          <p:nvPicPr>
            <p:cNvPr id="28678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0"/>
              <a:ext cx="3071813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79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00375" y="-14288"/>
              <a:ext cx="3214688" cy="371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0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143625" y="0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1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6486525"/>
              <a:ext cx="3071813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2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00375" y="6472238"/>
              <a:ext cx="3214688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3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143625" y="6486525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4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-5400000">
              <a:off x="7458075" y="1600200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5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-5400000">
              <a:off x="7458075" y="4672013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6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-5400000">
              <a:off x="-1314450" y="1600200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7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-5400000">
              <a:off x="-1314450" y="4672013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8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5905500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89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516688" y="5157788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90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508104" y="3429000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91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195513" y="4149725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92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39750" y="3213100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93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164288" y="476672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>
    <p:wedg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6329" y="2564904"/>
            <a:ext cx="7920880" cy="288031"/>
          </a:xfrm>
          <a:extLst>
            <a:ext uri="{909E8E84-426E-40DD-AFC4-6F175D3DCCD1}"/>
            <a:ext uri="{91240B29-F687-4F45-9708-019B960494DF}"/>
          </a:extLst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2800" dirty="0">
                <a:solidFill>
                  <a:srgbClr val="04617B"/>
                </a:solidFill>
                <a:ea typeface="MS Mincho"/>
                <a:cs typeface="Times New Roman"/>
              </a:rPr>
              <a:t/>
            </a:r>
            <a:br>
              <a:rPr lang="en-US" sz="2800" dirty="0">
                <a:solidFill>
                  <a:srgbClr val="04617B"/>
                </a:solidFill>
                <a:ea typeface="MS Mincho"/>
                <a:cs typeface="Times New Roman"/>
              </a:rPr>
            </a:br>
            <a:r>
              <a:rPr lang="en-US" sz="2800" dirty="0" smtClean="0">
                <a:solidFill>
                  <a:srgbClr val="04617B"/>
                </a:solidFill>
                <a:ea typeface="MS Mincho"/>
                <a:cs typeface="Times New Roman"/>
              </a:rPr>
              <a:t/>
            </a:r>
            <a:br>
              <a:rPr lang="en-US" sz="2800" dirty="0" smtClean="0">
                <a:solidFill>
                  <a:srgbClr val="04617B"/>
                </a:solidFill>
                <a:ea typeface="MS Mincho"/>
                <a:cs typeface="Times New Roman"/>
              </a:rPr>
            </a:br>
            <a:r>
              <a:rPr lang="en-US" sz="2800" dirty="0">
                <a:solidFill>
                  <a:srgbClr val="04617B"/>
                </a:solidFill>
                <a:ea typeface="MS Mincho"/>
                <a:cs typeface="Times New Roman"/>
              </a:rPr>
              <a:t/>
            </a:r>
            <a:br>
              <a:rPr lang="en-US" sz="2800" dirty="0">
                <a:solidFill>
                  <a:srgbClr val="04617B"/>
                </a:solidFill>
                <a:ea typeface="MS Mincho"/>
                <a:cs typeface="Times New Roman"/>
              </a:rPr>
            </a:br>
            <a:endParaRPr lang="en-US" sz="2800" dirty="0"/>
          </a:p>
        </p:txBody>
      </p:sp>
      <p:sp>
        <p:nvSpPr>
          <p:cNvPr id="12291" name="Прямоугольник 2"/>
          <p:cNvSpPr>
            <a:spLocks noChangeArrowheads="1"/>
          </p:cNvSpPr>
          <p:nvPr/>
        </p:nvSpPr>
        <p:spPr bwMode="auto">
          <a:xfrm>
            <a:off x="827088" y="2781300"/>
            <a:ext cx="6389687" cy="183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2700">
              <a:solidFill>
                <a:srgbClr val="04617B"/>
              </a:solidFill>
              <a:latin typeface="Calibri" pitchFamily="34" charset="0"/>
              <a:ea typeface="MS Mincho" pitchFamily="49" charset="-128"/>
              <a:cs typeface="Times New Roman" pitchFamily="18" charset="0"/>
            </a:endParaRPr>
          </a:p>
          <a:p>
            <a:pPr algn="ctr"/>
            <a:r>
              <a:rPr lang="ru-RU" sz="2800">
                <a:solidFill>
                  <a:srgbClr val="002060"/>
                </a:solidFill>
                <a:latin typeface="Calibri" pitchFamily="34" charset="0"/>
                <a:ea typeface="MS Mincho" pitchFamily="49" charset="-128"/>
                <a:cs typeface="Times New Roman" pitchFamily="18" charset="0"/>
              </a:rPr>
              <a:t>11</a:t>
            </a:r>
            <a:r>
              <a:rPr lang="en-US" sz="2800">
                <a:solidFill>
                  <a:srgbClr val="002060"/>
                </a:solidFill>
                <a:latin typeface="Calibri" pitchFamily="34" charset="0"/>
                <a:ea typeface="MS Mincho" pitchFamily="49" charset="-128"/>
                <a:cs typeface="Times New Roman" pitchFamily="18" charset="0"/>
              </a:rPr>
              <a:t>.</a:t>
            </a:r>
            <a:r>
              <a:rPr lang="kk-KZ" sz="3600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lang="kk-KZ" sz="3200" b="1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Іс-қимылды білдіретін сөз табы? </a:t>
            </a:r>
            <a:endParaRPr lang="kk-KZ" sz="2800" b="1">
              <a:solidFill>
                <a:srgbClr val="000000"/>
              </a:solidFill>
              <a:ea typeface="MS Mincho" pitchFamily="49" charset="-128"/>
              <a:cs typeface="Times New Roman" pitchFamily="18" charset="0"/>
            </a:endParaRPr>
          </a:p>
          <a:p>
            <a:endParaRPr lang="en-US">
              <a:ea typeface="MS Mincho" pitchFamily="49" charset="-128"/>
              <a:cs typeface="Times New Roman" pitchFamily="18" charset="0"/>
            </a:endParaRPr>
          </a:p>
        </p:txBody>
      </p:sp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684213" y="765175"/>
            <a:ext cx="74183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>
                <a:solidFill>
                  <a:srgbClr val="002060"/>
                </a:solidFill>
                <a:ea typeface="MS Mincho" pitchFamily="49" charset="-128"/>
                <a:cs typeface="Times New Roman" pitchFamily="18" charset="0"/>
              </a:rPr>
              <a:t>9</a:t>
            </a:r>
            <a:r>
              <a:rPr lang="en-US" sz="3200">
                <a:solidFill>
                  <a:srgbClr val="002060"/>
                </a:solidFill>
                <a:ea typeface="MS Mincho" pitchFamily="49" charset="-128"/>
                <a:cs typeface="Times New Roman" pitchFamily="18" charset="0"/>
              </a:rPr>
              <a:t>.</a:t>
            </a:r>
            <a:r>
              <a:rPr lang="kk-KZ" sz="3200" b="1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Дауысты дыбыстар нешеге бөлінеді?</a:t>
            </a:r>
            <a:endParaRPr lang="ru-RU" sz="3200">
              <a:solidFill>
                <a:srgbClr val="002060"/>
              </a:solidFill>
              <a:ea typeface="MS Mincho" pitchFamily="49" charset="-128"/>
              <a:cs typeface="Times New Roman" pitchFamily="18" charset="0"/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3995738" y="1412875"/>
            <a:ext cx="35337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k-KZ" sz="2800" b="1">
                <a:solidFill>
                  <a:srgbClr val="C0000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(жуан және жіңішке)</a:t>
            </a:r>
            <a:endParaRPr lang="ru-RU" sz="2800">
              <a:solidFill>
                <a:srgbClr val="C00000"/>
              </a:solidFill>
              <a:ea typeface="MS Mincho" pitchFamily="49" charset="-128"/>
              <a:cs typeface="Times New Roman" pitchFamily="18" charset="0"/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900113" y="2205038"/>
            <a:ext cx="36449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>
                <a:solidFill>
                  <a:srgbClr val="002060"/>
                </a:solidFill>
                <a:ea typeface="MS Mincho" pitchFamily="49" charset="-128"/>
                <a:cs typeface="Times New Roman" pitchFamily="18" charset="0"/>
              </a:rPr>
              <a:t>10</a:t>
            </a:r>
            <a:r>
              <a:rPr lang="en-US" sz="3200">
                <a:solidFill>
                  <a:srgbClr val="002060"/>
                </a:solidFill>
                <a:ea typeface="MS Mincho" pitchFamily="49" charset="-128"/>
                <a:cs typeface="Times New Roman" pitchFamily="18" charset="0"/>
              </a:rPr>
              <a:t>.</a:t>
            </a:r>
            <a:r>
              <a:rPr lang="kk-KZ" sz="3200" b="1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Күй атасы кім?</a:t>
            </a:r>
            <a:endParaRPr lang="ru-RU" sz="3200">
              <a:solidFill>
                <a:srgbClr val="002060"/>
              </a:solidFill>
              <a:ea typeface="MS Mincho" pitchFamily="49" charset="-128"/>
              <a:cs typeface="Times New Roman" pitchFamily="18" charset="0"/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4643438" y="2349500"/>
            <a:ext cx="254635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>
                <a:solidFill>
                  <a:srgbClr val="C00000"/>
                </a:solidFill>
                <a:latin typeface="Times New Roman" pitchFamily="18" charset="0"/>
                <a:ea typeface="MS Mincho" pitchFamily="49" charset="-128"/>
              </a:rPr>
              <a:t>( Құрманғазы)</a:t>
            </a:r>
            <a:endParaRPr lang="ru-RU" sz="2800">
              <a:solidFill>
                <a:srgbClr val="C00000"/>
              </a:solidFill>
            </a:endParaRP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684213" y="2997200"/>
            <a:ext cx="3000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k-KZ" sz="3600" b="1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endParaRPr lang="ru-RU" sz="3600">
              <a:solidFill>
                <a:srgbClr val="002060"/>
              </a:solidFill>
              <a:ea typeface="MS Mincho" pitchFamily="49" charset="-128"/>
              <a:cs typeface="Times New Roman" pitchFamily="18" charset="0"/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5076825" y="4292600"/>
            <a:ext cx="13112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k-KZ" sz="2400" b="1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Calibri" pitchFamily="34" charset="0"/>
              </a:rPr>
              <a:t>(етістік)</a:t>
            </a:r>
            <a:endParaRPr lang="ru-RU" sz="2400">
              <a:solidFill>
                <a:srgbClr val="C00000"/>
              </a:solidFill>
            </a:endParaRPr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 cstate="print"/>
          <a:srcRect l="68900" t="38450" r="2751" b="2751"/>
          <a:stretch>
            <a:fillRect/>
          </a:stretch>
        </p:blipFill>
        <p:spPr bwMode="auto">
          <a:xfrm>
            <a:off x="6732240" y="3501008"/>
            <a:ext cx="2158066" cy="335699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116013" y="4941888"/>
            <a:ext cx="49926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200">
                <a:solidFill>
                  <a:srgbClr val="002060"/>
                </a:solidFill>
                <a:ea typeface="MS Mincho" pitchFamily="49" charset="-128"/>
                <a:cs typeface="Times New Roman" pitchFamily="18" charset="0"/>
              </a:rPr>
              <a:t>12. Бесік жырынан үзінді.</a:t>
            </a:r>
          </a:p>
        </p:txBody>
      </p:sp>
    </p:spTree>
  </p:cSld>
  <p:clrMapOvr>
    <a:masterClrMapping/>
  </p:clrMapOvr>
  <p:transition spd="med">
    <p:wedg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8" dur="80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9" dur="80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80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5" dur="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0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1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4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7" dur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/>
      <p:bldP spid="8" grpId="0"/>
      <p:bldP spid="9" grpId="0"/>
      <p:bldP spid="11" grpId="0"/>
      <p:bldP spid="15" grpId="0"/>
      <p:bldP spid="13" grpId="0"/>
      <p:bldP spid="13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17" descr="танец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750" y="430213"/>
            <a:ext cx="8135938" cy="609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808" y="1628800"/>
            <a:ext cx="4968552" cy="11430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6600" dirty="0" smtClean="0">
                <a:solidFill>
                  <a:srgbClr val="FF0000"/>
                </a:solidFill>
              </a:rPr>
              <a:t>Серг</a:t>
            </a:r>
            <a:r>
              <a:rPr lang="kk-KZ" sz="6600" dirty="0" smtClean="0">
                <a:solidFill>
                  <a:srgbClr val="FF0000"/>
                </a:solidFill>
              </a:rPr>
              <a:t>іту сәті</a:t>
            </a:r>
            <a:endParaRPr lang="ru-RU" sz="6600" dirty="0">
              <a:solidFill>
                <a:srgbClr val="FF0000"/>
              </a:solidFill>
            </a:endParaRPr>
          </a:p>
        </p:txBody>
      </p:sp>
      <p:grpSp>
        <p:nvGrpSpPr>
          <p:cNvPr id="3" name="Group 37"/>
          <p:cNvGrpSpPr>
            <a:grpSpLocks/>
          </p:cNvGrpSpPr>
          <p:nvPr/>
        </p:nvGrpSpPr>
        <p:grpSpPr bwMode="auto">
          <a:xfrm>
            <a:off x="539750" y="815975"/>
            <a:ext cx="7848600" cy="5421313"/>
            <a:chOff x="1695" y="801"/>
            <a:chExt cx="2463" cy="2412"/>
          </a:xfrm>
        </p:grpSpPr>
        <p:pic>
          <p:nvPicPr>
            <p:cNvPr id="30725" name="Picture 38" descr="GUVERC~1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249" y="960"/>
              <a:ext cx="543" cy="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26" name="Picture 39" descr="GUVERC~1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999348">
              <a:off x="3600" y="1347"/>
              <a:ext cx="543" cy="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27" name="Picture 40" descr="GUVERC~1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2949090">
              <a:off x="3696" y="1872"/>
              <a:ext cx="543" cy="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28" name="Picture 41" descr="GUVERC~1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5218239">
              <a:off x="3567" y="2322"/>
              <a:ext cx="543" cy="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29" name="Picture 42" descr="GUVERC~1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-1503688">
              <a:off x="2784" y="819"/>
              <a:ext cx="543" cy="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30" name="Picture 43" descr="GUVERC~1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-3622714">
              <a:off x="2370" y="882"/>
              <a:ext cx="543" cy="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31" name="Picture 44" descr="GUVERC~1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-5400000">
              <a:off x="1983" y="1122"/>
              <a:ext cx="543" cy="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32" name="Picture 45" descr="GUVERC~1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-6859391">
              <a:off x="1743" y="1473"/>
              <a:ext cx="543" cy="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33" name="Picture 46" descr="GUVERC~1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-9586296">
              <a:off x="1695" y="1857"/>
              <a:ext cx="543" cy="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34" name="Picture 47" descr="GUVERC~1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10800000">
              <a:off x="1872" y="2355"/>
              <a:ext cx="543" cy="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35" name="Picture 48" descr="GUVERC~1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9733100">
              <a:off x="2160" y="2640"/>
              <a:ext cx="543" cy="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36" name="Picture 49" descr="GUVERC~1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9101983">
              <a:off x="2640" y="2832"/>
              <a:ext cx="543" cy="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0737" name="Picture 50" descr="GUVERC~1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6963350">
              <a:off x="3135" y="2721"/>
              <a:ext cx="543" cy="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>
    <p:wedg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" presetClass="emph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Untitled-4 Копировать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828675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accent2">
                <a:alpha val="50000"/>
              </a:schemeClr>
            </a:outerShdw>
          </a:effectLst>
        </p:spPr>
      </p:pic>
      <p:pic>
        <p:nvPicPr>
          <p:cNvPr id="31747" name="Picture 2" descr="\\Home-74edc1f60c\D\симайтын док\анимированные цветы\946631-ea4e88d22a3cb73a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" y="1714500"/>
            <a:ext cx="1266825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2" descr="\\Home-74edc1f60c\D\симайтын док\анимированные цветы\946631-ea4e88d22a3cb73a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62800" y="5029200"/>
            <a:ext cx="1266825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9" name="Picture 3" descr="\\Home-74edc1f60c\D\симайтын док\анимированные цветы\cveti002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00" y="0"/>
            <a:ext cx="1333500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3" descr="\\Home-74edc1f60c\D\симайтын док\анимированные цветы\cveti002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57375" y="500063"/>
            <a:ext cx="1333500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5" descr="Untitled-3 Копировать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4221163"/>
            <a:ext cx="9180513" cy="263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accent2">
                <a:alpha val="50000"/>
              </a:schemeClr>
            </a:outerShdw>
          </a:effectLst>
        </p:spPr>
      </p:pic>
      <p:sp>
        <p:nvSpPr>
          <p:cNvPr id="30728" name="Прямоугольник 1"/>
          <p:cNvSpPr>
            <a:spLocks noChangeArrowheads="1"/>
          </p:cNvSpPr>
          <p:nvPr/>
        </p:nvSpPr>
        <p:spPr bwMode="auto">
          <a:xfrm>
            <a:off x="1547813" y="500063"/>
            <a:ext cx="7405687" cy="465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28600">
              <a:lnSpc>
                <a:spcPct val="115000"/>
              </a:lnSpc>
            </a:pPr>
            <a:endParaRPr lang="kk-KZ" sz="8000" b="1">
              <a:solidFill>
                <a:srgbClr val="1D1B11"/>
              </a:solidFill>
              <a:latin typeface="Times New Roman" pitchFamily="18" charset="0"/>
              <a:ea typeface="MS Mincho" pitchFamily="49" charset="-128"/>
              <a:cs typeface="Times New Roman" pitchFamily="18" charset="0"/>
            </a:endParaRPr>
          </a:p>
          <a:p>
            <a:pPr marL="228600">
              <a:lnSpc>
                <a:spcPct val="115000"/>
              </a:lnSpc>
            </a:pPr>
            <a:r>
              <a:rPr lang="kk-KZ" sz="8000" b="1">
                <a:solidFill>
                  <a:srgbClr val="1D1B11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«Көсемдікке ұмытылу»</a:t>
            </a:r>
            <a:endParaRPr lang="kk-KZ" b="1">
              <a:solidFill>
                <a:srgbClr val="1D1B11"/>
              </a:solidFill>
              <a:latin typeface="Times New Roman" pitchFamily="18" charset="0"/>
              <a:ea typeface="MS Mincho" pitchFamily="49" charset="-128"/>
              <a:cs typeface="Times New Roman" pitchFamily="18" charset="0"/>
            </a:endParaRPr>
          </a:p>
          <a:p>
            <a:pPr marL="228600">
              <a:lnSpc>
                <a:spcPct val="115000"/>
              </a:lnSpc>
            </a:pPr>
            <a:endParaRPr lang="kk-KZ" b="1">
              <a:solidFill>
                <a:srgbClr val="1D1B11"/>
              </a:solidFill>
              <a:latin typeface="Times New Roman" pitchFamily="18" charset="0"/>
              <a:ea typeface="MS Mincho" pitchFamily="49" charset="-128"/>
              <a:cs typeface="Times New Roman" pitchFamily="18" charset="0"/>
            </a:endParaRPr>
          </a:p>
        </p:txBody>
      </p:sp>
      <p:pic>
        <p:nvPicPr>
          <p:cNvPr id="13321" name="Picture 5" descr="Untitled-3 Копировать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36513" y="4221163"/>
            <a:ext cx="9180513" cy="263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accent2">
                <a:alpha val="50000"/>
              </a:schemeClr>
            </a:outerShdw>
          </a:effectLst>
        </p:spPr>
      </p:pic>
    </p:spTree>
  </p:cSld>
  <p:clrMapOvr>
    <a:masterClrMapping/>
  </p:clrMapOvr>
  <p:transition spd="med">
    <p:wedg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7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>
          <a:xfrm>
            <a:off x="539750" y="620713"/>
            <a:ext cx="8353425" cy="3948112"/>
          </a:xfrm>
        </p:spPr>
        <p:txBody>
          <a:bodyPr/>
          <a:lstStyle/>
          <a:p>
            <a:pPr marL="228600">
              <a:lnSpc>
                <a:spcPct val="115000"/>
              </a:lnSpc>
            </a:pPr>
            <a:r>
              <a:rPr lang="kk-KZ" sz="2800" b="1" smtClean="0">
                <a:solidFill>
                  <a:srgbClr val="1D1B11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                    </a:t>
            </a:r>
            <a:r>
              <a:rPr lang="kk-KZ" sz="2800" b="1" smtClean="0">
                <a:solidFill>
                  <a:srgbClr val="C0000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«Алғырлар» тобы</a:t>
            </a:r>
            <a:r>
              <a:rPr lang="en-US" sz="2800" smtClean="0">
                <a:solidFill>
                  <a:srgbClr val="C00000"/>
                </a:solidFill>
                <a:ea typeface="MS Mincho" pitchFamily="49" charset="-128"/>
                <a:cs typeface="Times New Roman" pitchFamily="18" charset="0"/>
              </a:rPr>
              <a:t/>
            </a:r>
            <a:br>
              <a:rPr lang="en-US" sz="2800" smtClean="0">
                <a:solidFill>
                  <a:srgbClr val="C00000"/>
                </a:solidFill>
                <a:ea typeface="MS Mincho" pitchFamily="49" charset="-128"/>
                <a:cs typeface="Times New Roman" pitchFamily="18" charset="0"/>
              </a:rPr>
            </a:br>
            <a:r>
              <a:rPr lang="ru-RU" sz="2800" smtClean="0">
                <a:ea typeface="MS Mincho" pitchFamily="49" charset="-128"/>
                <a:cs typeface="Times New Roman" pitchFamily="18" charset="0"/>
              </a:rPr>
              <a:t/>
            </a:r>
            <a:br>
              <a:rPr lang="ru-RU" sz="2800" smtClean="0">
                <a:ea typeface="MS Mincho" pitchFamily="49" charset="-128"/>
                <a:cs typeface="Times New Roman" pitchFamily="18" charset="0"/>
              </a:rPr>
            </a:br>
            <a:r>
              <a:rPr lang="kk-KZ" sz="2800" b="1" smtClean="0">
                <a:solidFill>
                  <a:srgbClr val="1D1B11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/>
            </a:r>
            <a:br>
              <a:rPr lang="kk-KZ" sz="2800" b="1" smtClean="0">
                <a:solidFill>
                  <a:srgbClr val="1D1B11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</a:br>
            <a:r>
              <a:rPr lang="kk-KZ" sz="2800" b="1" smtClean="0">
                <a:solidFill>
                  <a:srgbClr val="1D1B11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</a:t>
            </a:r>
            <a:r>
              <a:rPr lang="en-US" sz="2800" smtClean="0">
                <a:ea typeface="MS Mincho" pitchFamily="49" charset="-128"/>
                <a:cs typeface="Times New Roman" pitchFamily="18" charset="0"/>
              </a:rPr>
              <a:t/>
            </a:r>
            <a:br>
              <a:rPr lang="en-US" sz="2800" smtClean="0">
                <a:ea typeface="MS Mincho" pitchFamily="49" charset="-128"/>
                <a:cs typeface="Times New Roman" pitchFamily="18" charset="0"/>
              </a:rPr>
            </a:br>
            <a:r>
              <a:rPr lang="en-US" sz="2800" smtClean="0">
                <a:ea typeface="MS Mincho" pitchFamily="49" charset="-128"/>
                <a:cs typeface="Times New Roman" pitchFamily="18" charset="0"/>
              </a:rPr>
              <a:t/>
            </a:r>
            <a:br>
              <a:rPr lang="en-US" sz="2800" smtClean="0">
                <a:ea typeface="MS Mincho" pitchFamily="49" charset="-128"/>
                <a:cs typeface="Times New Roman" pitchFamily="18" charset="0"/>
              </a:rPr>
            </a:br>
            <a:r>
              <a:rPr lang="en-US" sz="2800" smtClean="0">
                <a:ea typeface="MS Mincho" pitchFamily="49" charset="-128"/>
                <a:cs typeface="Times New Roman" pitchFamily="18" charset="0"/>
              </a:rPr>
              <a:t/>
            </a:r>
            <a:br>
              <a:rPr lang="en-US" sz="2800" smtClean="0">
                <a:ea typeface="MS Mincho" pitchFamily="49" charset="-128"/>
                <a:cs typeface="Times New Roman" pitchFamily="18" charset="0"/>
              </a:rPr>
            </a:br>
            <a:r>
              <a:rPr lang="en-US" sz="2800" smtClean="0">
                <a:ea typeface="MS Mincho" pitchFamily="49" charset="-128"/>
                <a:cs typeface="Times New Roman" pitchFamily="18" charset="0"/>
              </a:rPr>
              <a:t/>
            </a:r>
            <a:br>
              <a:rPr lang="en-US" sz="2800" smtClean="0">
                <a:ea typeface="MS Mincho" pitchFamily="49" charset="-128"/>
                <a:cs typeface="Times New Roman" pitchFamily="18" charset="0"/>
              </a:rPr>
            </a:br>
            <a:endParaRPr lang="en-US" sz="2800" smtClean="0">
              <a:ea typeface="MS Mincho" pitchFamily="49" charset="-128"/>
              <a:cs typeface="Times New Roman" pitchFamily="18" charset="0"/>
            </a:endParaRPr>
          </a:p>
        </p:txBody>
      </p:sp>
      <p:pic>
        <p:nvPicPr>
          <p:cNvPr id="14339" name="Picture 5" descr="Untitled-3 Копировать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79388" y="4868863"/>
            <a:ext cx="8774112" cy="1844675"/>
          </a:xfrm>
          <a:effectLst>
            <a:outerShdw dist="107763" dir="2700000" algn="ctr" rotWithShape="0">
              <a:schemeClr val="accent2">
                <a:alpha val="50000"/>
              </a:schemeClr>
            </a:outerShdw>
          </a:effectLst>
        </p:spPr>
      </p:pic>
      <p:pic>
        <p:nvPicPr>
          <p:cNvPr id="32772" name="Picture 3" descr="\\Home-74edc1f60c\D\симайтын док\анимированные цветы\cveti002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0" y="0"/>
            <a:ext cx="1333500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388" y="188913"/>
            <a:ext cx="1335087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>
            <a:spLocks noChangeArrowheads="1"/>
          </p:cNvSpPr>
          <p:nvPr/>
        </p:nvSpPr>
        <p:spPr bwMode="auto">
          <a:xfrm>
            <a:off x="4211638" y="1558925"/>
            <a:ext cx="4824412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k-KZ" sz="3200" b="1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/білім – ырыс қазығы/</a:t>
            </a:r>
            <a:r>
              <a:rPr lang="en-US" sz="3200">
                <a:solidFill>
                  <a:srgbClr val="002060"/>
                </a:solidFill>
                <a:ea typeface="MS Mincho" pitchFamily="49" charset="-128"/>
                <a:cs typeface="Times New Roman" pitchFamily="18" charset="0"/>
              </a:rPr>
              <a:t/>
            </a:r>
            <a:br>
              <a:rPr lang="en-US" sz="3200">
                <a:solidFill>
                  <a:srgbClr val="002060"/>
                </a:solidFill>
                <a:ea typeface="MS Mincho" pitchFamily="49" charset="-128"/>
                <a:cs typeface="Times New Roman" pitchFamily="18" charset="0"/>
              </a:rPr>
            </a:br>
            <a:endParaRPr lang="ru-RU" sz="3200">
              <a:solidFill>
                <a:srgbClr val="002060"/>
              </a:solidFill>
              <a:ea typeface="MS Mincho" pitchFamily="49" charset="-128"/>
              <a:cs typeface="Times New Roman" pitchFamily="18" charset="0"/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4500563" y="2060575"/>
            <a:ext cx="4392612" cy="585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k-KZ" sz="3200" b="1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/ жүз досың болсын/</a:t>
            </a:r>
            <a:endParaRPr lang="ru-RU" sz="3200">
              <a:solidFill>
                <a:srgbClr val="002060"/>
              </a:solidFill>
              <a:ea typeface="MS Mincho" pitchFamily="49" charset="-128"/>
              <a:cs typeface="Times New Roman" pitchFamily="18" charset="0"/>
            </a:endParaRP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3492500" y="2636838"/>
            <a:ext cx="21955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k-KZ" sz="2800" b="1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келер басқа/</a:t>
            </a:r>
            <a:endParaRPr lang="ru-RU" sz="2800">
              <a:solidFill>
                <a:srgbClr val="002060"/>
              </a:solidFill>
              <a:ea typeface="MS Mincho" pitchFamily="49" charset="-128"/>
              <a:cs typeface="Times New Roman" pitchFamily="18" charset="0"/>
            </a:endParaRPr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2563813" y="3068638"/>
            <a:ext cx="22240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k-KZ" sz="2800" b="1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алтын бесік/</a:t>
            </a:r>
            <a:endParaRPr lang="ru-RU" sz="2800">
              <a:solidFill>
                <a:srgbClr val="002060"/>
              </a:solidFill>
              <a:ea typeface="MS Mincho" pitchFamily="49" charset="-128"/>
              <a:cs typeface="Times New Roman" pitchFamily="18" charset="0"/>
            </a:endParaRPr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3779838" y="3644900"/>
            <a:ext cx="19780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k-KZ" sz="2800" b="1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кішіге ізет/</a:t>
            </a:r>
            <a:endParaRPr lang="ru-RU" sz="2800">
              <a:solidFill>
                <a:srgbClr val="002060"/>
              </a:solidFill>
              <a:ea typeface="MS Mincho" pitchFamily="49" charset="-128"/>
              <a:cs typeface="Times New Roman" pitchFamily="18" charset="0"/>
            </a:endParaRPr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611188" y="1628775"/>
            <a:ext cx="396081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k-KZ" sz="2800" b="1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Оқу – білім азығы....... </a:t>
            </a:r>
            <a:endParaRPr lang="ru-RU" sz="2800">
              <a:solidFill>
                <a:srgbClr val="002060"/>
              </a:solidFill>
              <a:ea typeface="MS Mincho" pitchFamily="49" charset="-128"/>
              <a:cs typeface="Times New Roman" pitchFamily="18" charset="0"/>
            </a:endParaRPr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539750" y="2133600"/>
            <a:ext cx="446405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k-KZ" sz="2800" b="1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Жүз сомың болғаншы .... </a:t>
            </a:r>
            <a:endParaRPr lang="ru-RU" sz="2800">
              <a:solidFill>
                <a:srgbClr val="002060"/>
              </a:solidFill>
              <a:ea typeface="MS Mincho" pitchFamily="49" charset="-128"/>
              <a:cs typeface="Times New Roman" pitchFamily="18" charset="0"/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auto">
          <a:xfrm>
            <a:off x="684213" y="2636838"/>
            <a:ext cx="3167062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k-KZ" sz="2800" b="1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Күлме досқа....../</a:t>
            </a:r>
            <a:endParaRPr lang="ru-RU" sz="2800">
              <a:solidFill>
                <a:srgbClr val="002060"/>
              </a:solidFill>
              <a:ea typeface="MS Mincho" pitchFamily="49" charset="-128"/>
              <a:cs typeface="Times New Roman" pitchFamily="18" charset="0"/>
            </a:endParaRPr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auto">
          <a:xfrm>
            <a:off x="755650" y="3068638"/>
            <a:ext cx="19446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k-KZ" sz="2800" b="1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Ел іші ...../ </a:t>
            </a:r>
            <a:endParaRPr lang="ru-RU" sz="2800">
              <a:solidFill>
                <a:srgbClr val="002060"/>
              </a:solidFill>
              <a:ea typeface="MS Mincho" pitchFamily="49" charset="-128"/>
              <a:cs typeface="Times New Roman" pitchFamily="18" charset="0"/>
            </a:endParaRPr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611188" y="3644900"/>
            <a:ext cx="32400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k-KZ" sz="2800" b="1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Үлкенге құрмет..../</a:t>
            </a:r>
            <a:endParaRPr lang="ru-RU" sz="2800">
              <a:solidFill>
                <a:srgbClr val="002060"/>
              </a:solidFill>
              <a:ea typeface="MS Mincho" pitchFamily="49" charset="-128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edg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4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5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80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1" dur="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6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7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3" dur="1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8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9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5" dur="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  <p:bldP spid="11" grpId="0"/>
      <p:bldP spid="12" grpId="0"/>
      <p:bldP spid="14" grpId="0"/>
      <p:bldP spid="15" grpId="0"/>
      <p:bldP spid="16" grpId="0"/>
      <p:bldP spid="17" grpId="0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>
          <a:xfrm>
            <a:off x="693738" y="4365625"/>
            <a:ext cx="7931150" cy="647700"/>
          </a:xfrm>
        </p:spPr>
        <p:txBody>
          <a:bodyPr/>
          <a:lstStyle/>
          <a:p>
            <a:pPr marL="228600">
              <a:lnSpc>
                <a:spcPct val="115000"/>
              </a:lnSpc>
            </a:pPr>
            <a:r>
              <a:rPr lang="kk-KZ" sz="2800" b="1" smtClean="0">
                <a:solidFill>
                  <a:srgbClr val="1D1B11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                 ІІ – топ «Білімділер»</a:t>
            </a:r>
            <a:r>
              <a:rPr lang="en-US" sz="2800" smtClean="0">
                <a:ea typeface="MS Mincho" pitchFamily="49" charset="-128"/>
                <a:cs typeface="Times New Roman" pitchFamily="18" charset="0"/>
              </a:rPr>
              <a:t/>
            </a:r>
            <a:br>
              <a:rPr lang="en-US" sz="2800" smtClean="0">
                <a:ea typeface="MS Mincho" pitchFamily="49" charset="-128"/>
                <a:cs typeface="Times New Roman" pitchFamily="18" charset="0"/>
              </a:rPr>
            </a:br>
            <a:r>
              <a:rPr lang="ru-RU" sz="2800" smtClean="0">
                <a:ea typeface="MS Mincho" pitchFamily="49" charset="-128"/>
                <a:cs typeface="Times New Roman" pitchFamily="18" charset="0"/>
              </a:rPr>
              <a:t/>
            </a:r>
            <a:br>
              <a:rPr lang="ru-RU" sz="2800" smtClean="0">
                <a:ea typeface="MS Mincho" pitchFamily="49" charset="-128"/>
                <a:cs typeface="Times New Roman" pitchFamily="18" charset="0"/>
              </a:rPr>
            </a:br>
            <a:r>
              <a:rPr lang="en-US" sz="2800" smtClean="0">
                <a:ea typeface="MS Mincho" pitchFamily="49" charset="-128"/>
                <a:cs typeface="Times New Roman" pitchFamily="18" charset="0"/>
              </a:rPr>
              <a:t/>
            </a:r>
            <a:br>
              <a:rPr lang="en-US" sz="2800" smtClean="0">
                <a:ea typeface="MS Mincho" pitchFamily="49" charset="-128"/>
                <a:cs typeface="Times New Roman" pitchFamily="18" charset="0"/>
              </a:rPr>
            </a:br>
            <a:r>
              <a:rPr lang="en-US" sz="2800" smtClean="0">
                <a:ea typeface="MS Mincho" pitchFamily="49" charset="-128"/>
                <a:cs typeface="Times New Roman" pitchFamily="18" charset="0"/>
              </a:rPr>
              <a:t/>
            </a:r>
            <a:br>
              <a:rPr lang="en-US" sz="2800" smtClean="0">
                <a:ea typeface="MS Mincho" pitchFamily="49" charset="-128"/>
                <a:cs typeface="Times New Roman" pitchFamily="18" charset="0"/>
              </a:rPr>
            </a:br>
            <a:r>
              <a:rPr lang="en-US" sz="2800" smtClean="0">
                <a:ea typeface="MS Mincho" pitchFamily="49" charset="-128"/>
                <a:cs typeface="Times New Roman" pitchFamily="18" charset="0"/>
              </a:rPr>
              <a:t/>
            </a:r>
            <a:br>
              <a:rPr lang="en-US" sz="2800" smtClean="0">
                <a:ea typeface="MS Mincho" pitchFamily="49" charset="-128"/>
                <a:cs typeface="Times New Roman" pitchFamily="18" charset="0"/>
              </a:rPr>
            </a:br>
            <a:r>
              <a:rPr lang="ru-RU" sz="2800" smtClean="0">
                <a:ea typeface="MS Mincho" pitchFamily="49" charset="-128"/>
                <a:cs typeface="Times New Roman" pitchFamily="18" charset="0"/>
              </a:rPr>
              <a:t/>
            </a:r>
            <a:br>
              <a:rPr lang="ru-RU" sz="2800" smtClean="0">
                <a:ea typeface="MS Mincho" pitchFamily="49" charset="-128"/>
                <a:cs typeface="Times New Roman" pitchFamily="18" charset="0"/>
              </a:rPr>
            </a:br>
            <a:r>
              <a:rPr lang="ru-RU" sz="2800" smtClean="0">
                <a:ea typeface="MS Mincho" pitchFamily="49" charset="-128"/>
                <a:cs typeface="Times New Roman" pitchFamily="18" charset="0"/>
              </a:rPr>
              <a:t/>
            </a:r>
            <a:br>
              <a:rPr lang="ru-RU" sz="2800" smtClean="0">
                <a:ea typeface="MS Mincho" pitchFamily="49" charset="-128"/>
                <a:cs typeface="Times New Roman" pitchFamily="18" charset="0"/>
              </a:rPr>
            </a:br>
            <a:r>
              <a:rPr lang="ru-RU" sz="2800" smtClean="0">
                <a:ea typeface="MS Mincho" pitchFamily="49" charset="-128"/>
                <a:cs typeface="Times New Roman" pitchFamily="18" charset="0"/>
              </a:rPr>
              <a:t/>
            </a:r>
            <a:br>
              <a:rPr lang="ru-RU" sz="2800" smtClean="0">
                <a:ea typeface="MS Mincho" pitchFamily="49" charset="-128"/>
                <a:cs typeface="Times New Roman" pitchFamily="18" charset="0"/>
              </a:rPr>
            </a:br>
            <a:endParaRPr lang="ru-RU" sz="2800" smtClean="0">
              <a:ea typeface="MS Mincho" pitchFamily="49" charset="-128"/>
              <a:cs typeface="Times New Roman" pitchFamily="18" charset="0"/>
            </a:endParaRPr>
          </a:p>
        </p:txBody>
      </p:sp>
      <p:pic>
        <p:nvPicPr>
          <p:cNvPr id="15363" name="Picture 5" descr="Untitled-3 Копировать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39750" y="4365625"/>
            <a:ext cx="8229600" cy="2492375"/>
          </a:xfrm>
          <a:effectLst>
            <a:outerShdw dist="107763" dir="2700000" algn="ctr" rotWithShape="0">
              <a:schemeClr val="accent2">
                <a:alpha val="50000"/>
              </a:schemeClr>
            </a:outerShdw>
          </a:effectLst>
        </p:spPr>
      </p:pic>
      <p:pic>
        <p:nvPicPr>
          <p:cNvPr id="33796" name="Picture 3" descr="\\Home-74edc1f60c\D\симайтын док\анимированные цветы\cveti002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35825" y="188913"/>
            <a:ext cx="1333500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3" descr="\\Home-74edc1f60c\D\симайтын док\анимированные цветы\cveti002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88" y="404813"/>
            <a:ext cx="1333500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5" descr="Untitled-3 Копировать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50" y="5084763"/>
            <a:ext cx="8928100" cy="174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accent2">
                <a:alpha val="50000"/>
              </a:schemeClr>
            </a:outerShdw>
          </a:effectLst>
        </p:spPr>
      </p:pic>
      <p:sp>
        <p:nvSpPr>
          <p:cNvPr id="31751" name="Прямоугольник 6"/>
          <p:cNvSpPr>
            <a:spLocks noChangeArrowheads="1"/>
          </p:cNvSpPr>
          <p:nvPr/>
        </p:nvSpPr>
        <p:spPr bwMode="auto">
          <a:xfrm>
            <a:off x="1042988" y="1341438"/>
            <a:ext cx="303847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k-KZ" sz="2800" b="1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Отансыз адам...../</a:t>
            </a:r>
            <a:endParaRPr lang="ru-RU" sz="2800">
              <a:solidFill>
                <a:srgbClr val="002060"/>
              </a:solidFill>
              <a:ea typeface="MS Mincho" pitchFamily="49" charset="-128"/>
              <a:cs typeface="Times New Roman" pitchFamily="18" charset="0"/>
            </a:endParaRPr>
          </a:p>
        </p:txBody>
      </p:sp>
      <p:sp>
        <p:nvSpPr>
          <p:cNvPr id="31752" name="Прямоугольник 7"/>
          <p:cNvSpPr>
            <a:spLocks noChangeArrowheads="1"/>
          </p:cNvSpPr>
          <p:nvPr/>
        </p:nvSpPr>
        <p:spPr bwMode="auto">
          <a:xfrm>
            <a:off x="3924300" y="1341438"/>
            <a:ext cx="3017838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k-KZ" sz="2800" b="1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ормансыз бұлбұ</a:t>
            </a:r>
            <a:r>
              <a:rPr lang="kk-KZ" sz="2400" b="1">
                <a:solidFill>
                  <a:srgbClr val="1D1B11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л</a:t>
            </a:r>
            <a:r>
              <a:rPr lang="kk-KZ" b="1">
                <a:solidFill>
                  <a:srgbClr val="1D1B11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/</a:t>
            </a:r>
            <a:endParaRPr lang="ru-RU">
              <a:ea typeface="MS Mincho" pitchFamily="49" charset="-128"/>
              <a:cs typeface="Times New Roman" pitchFamily="18" charset="0"/>
            </a:endParaRPr>
          </a:p>
        </p:txBody>
      </p:sp>
      <p:sp>
        <p:nvSpPr>
          <p:cNvPr id="31753" name="Прямоугольник 8"/>
          <p:cNvSpPr>
            <a:spLocks noChangeArrowheads="1"/>
          </p:cNvSpPr>
          <p:nvPr/>
        </p:nvSpPr>
        <p:spPr bwMode="auto">
          <a:xfrm>
            <a:off x="971550" y="1989138"/>
            <a:ext cx="266382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k-KZ" sz="2800" b="1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Оқу інемен..../ </a:t>
            </a:r>
            <a:endParaRPr lang="ru-RU" sz="2800">
              <a:solidFill>
                <a:srgbClr val="002060"/>
              </a:solidFill>
              <a:ea typeface="MS Mincho" pitchFamily="49" charset="-128"/>
              <a:cs typeface="Times New Roman" pitchFamily="18" charset="0"/>
            </a:endParaRPr>
          </a:p>
        </p:txBody>
      </p:sp>
      <p:sp>
        <p:nvSpPr>
          <p:cNvPr id="31754" name="Прямоугольник 9"/>
          <p:cNvSpPr>
            <a:spLocks noChangeArrowheads="1"/>
          </p:cNvSpPr>
          <p:nvPr/>
        </p:nvSpPr>
        <p:spPr bwMode="auto">
          <a:xfrm>
            <a:off x="3492500" y="1989138"/>
            <a:ext cx="307657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k-KZ" sz="2800" b="1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құдық қазғандай/</a:t>
            </a:r>
            <a:endParaRPr lang="ru-RU" sz="2800">
              <a:solidFill>
                <a:srgbClr val="002060"/>
              </a:solidFill>
              <a:ea typeface="MS Mincho" pitchFamily="49" charset="-128"/>
              <a:cs typeface="Times New Roman" pitchFamily="18" charset="0"/>
            </a:endParaRPr>
          </a:p>
        </p:txBody>
      </p:sp>
      <p:sp>
        <p:nvSpPr>
          <p:cNvPr id="31755" name="Прямоугольник 10"/>
          <p:cNvSpPr>
            <a:spLocks noChangeArrowheads="1"/>
          </p:cNvSpPr>
          <p:nvPr/>
        </p:nvSpPr>
        <p:spPr bwMode="auto">
          <a:xfrm>
            <a:off x="900113" y="2565400"/>
            <a:ext cx="511175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k-KZ" sz="2800" b="1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Туған жердің күні де ыстық.. </a:t>
            </a:r>
            <a:endParaRPr lang="ru-RU" sz="2800">
              <a:ea typeface="MS Mincho" pitchFamily="49" charset="-128"/>
              <a:cs typeface="Times New Roman" pitchFamily="18" charset="0"/>
            </a:endParaRPr>
          </a:p>
        </p:txBody>
      </p:sp>
      <p:sp>
        <p:nvSpPr>
          <p:cNvPr id="31756" name="Прямоугольник 11"/>
          <p:cNvSpPr>
            <a:spLocks noChangeArrowheads="1"/>
          </p:cNvSpPr>
          <p:nvPr/>
        </p:nvSpPr>
        <p:spPr bwMode="auto">
          <a:xfrm>
            <a:off x="5580063" y="2565400"/>
            <a:ext cx="256857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k-KZ" sz="2800" b="1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түні де ыстық/</a:t>
            </a:r>
            <a:endParaRPr lang="ru-RU" sz="2800">
              <a:solidFill>
                <a:srgbClr val="002060"/>
              </a:solidFill>
              <a:ea typeface="MS Mincho" pitchFamily="49" charset="-128"/>
              <a:cs typeface="Times New Roman" pitchFamily="18" charset="0"/>
            </a:endParaRPr>
          </a:p>
        </p:txBody>
      </p:sp>
      <p:sp>
        <p:nvSpPr>
          <p:cNvPr id="31757" name="Прямоугольник 12"/>
          <p:cNvSpPr>
            <a:spLocks noChangeArrowheads="1"/>
          </p:cNvSpPr>
          <p:nvPr/>
        </p:nvSpPr>
        <p:spPr bwMode="auto">
          <a:xfrm>
            <a:off x="1042988" y="3213100"/>
            <a:ext cx="38893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k-KZ" sz="2800" b="1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Отан от басынан..../</a:t>
            </a:r>
            <a:endParaRPr lang="ru-RU" sz="2800">
              <a:solidFill>
                <a:srgbClr val="002060"/>
              </a:solidFill>
              <a:ea typeface="MS Mincho" pitchFamily="49" charset="-128"/>
              <a:cs typeface="Times New Roman" pitchFamily="18" charset="0"/>
            </a:endParaRPr>
          </a:p>
        </p:txBody>
      </p:sp>
      <p:sp>
        <p:nvSpPr>
          <p:cNvPr id="31758" name="Прямоугольник 13"/>
          <p:cNvSpPr>
            <a:spLocks noChangeArrowheads="1"/>
          </p:cNvSpPr>
          <p:nvPr/>
        </p:nvSpPr>
        <p:spPr bwMode="auto">
          <a:xfrm>
            <a:off x="4427538" y="3213100"/>
            <a:ext cx="200818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k-KZ" sz="2800" b="1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басталады/</a:t>
            </a:r>
            <a:endParaRPr lang="ru-RU" sz="2800">
              <a:solidFill>
                <a:srgbClr val="002060"/>
              </a:solidFill>
              <a:ea typeface="MS Mincho" pitchFamily="49" charset="-128"/>
              <a:cs typeface="Times New Roman" pitchFamily="18" charset="0"/>
            </a:endParaRPr>
          </a:p>
        </p:txBody>
      </p:sp>
      <p:sp>
        <p:nvSpPr>
          <p:cNvPr id="31759" name="Прямоугольник 14"/>
          <p:cNvSpPr>
            <a:spLocks noChangeArrowheads="1"/>
          </p:cNvSpPr>
          <p:nvPr/>
        </p:nvSpPr>
        <p:spPr bwMode="auto">
          <a:xfrm>
            <a:off x="1116013" y="3789363"/>
            <a:ext cx="3527425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k-KZ" sz="2800" b="1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Жақсыдан үйрен... / </a:t>
            </a:r>
            <a:endParaRPr lang="ru-RU" sz="2800">
              <a:solidFill>
                <a:srgbClr val="002060"/>
              </a:solidFill>
              <a:ea typeface="MS Mincho" pitchFamily="49" charset="-128"/>
              <a:cs typeface="Times New Roman" pitchFamily="18" charset="0"/>
            </a:endParaRPr>
          </a:p>
        </p:txBody>
      </p:sp>
      <p:sp>
        <p:nvSpPr>
          <p:cNvPr id="31760" name="Прямоугольник 15"/>
          <p:cNvSpPr>
            <a:spLocks noChangeArrowheads="1"/>
          </p:cNvSpPr>
          <p:nvPr/>
        </p:nvSpPr>
        <p:spPr bwMode="auto">
          <a:xfrm>
            <a:off x="4356100" y="3770313"/>
            <a:ext cx="306705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k-KZ" sz="2800" b="1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жаманнан жирен/</a:t>
            </a:r>
            <a:endParaRPr lang="ru-RU" sz="2800">
              <a:solidFill>
                <a:srgbClr val="002060"/>
              </a:solidFill>
              <a:ea typeface="MS Mincho" pitchFamily="49" charset="-128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edg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3175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317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3175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317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8" dur="1" fill="hold"/>
                                        <p:tgtEl>
                                          <p:spTgt spid="3175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3" dur="80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4" dur="80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80"/>
                                        <p:tgtEl>
                                          <p:spTgt spid="317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0" dur="1" fill="hold"/>
                                        <p:tgtEl>
                                          <p:spTgt spid="3175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5" dur="80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6" dur="80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80"/>
                                        <p:tgtEl>
                                          <p:spTgt spid="317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2" dur="1" fill="hold"/>
                                        <p:tgtEl>
                                          <p:spTgt spid="3176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51" grpId="0"/>
      <p:bldP spid="31752" grpId="0"/>
      <p:bldP spid="31753" grpId="0"/>
      <p:bldP spid="31754" grpId="0"/>
      <p:bldP spid="31755" grpId="0"/>
      <p:bldP spid="31756" grpId="0"/>
      <p:bldP spid="31757" grpId="0"/>
      <p:bldP spid="31758" grpId="0"/>
      <p:bldP spid="31759" grpId="0"/>
      <p:bldP spid="3176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214546" y="571480"/>
            <a:ext cx="4603440" cy="1107996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  <a:softEdge rad="317500"/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6600" b="1" dirty="0" err="1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Шарттары</a:t>
            </a:r>
            <a:endParaRPr lang="ru-RU" sz="6600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89840" y="2348880"/>
            <a:ext cx="5760640" cy="327782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k-KZ" sz="3600" b="1" dirty="0">
                <a:solidFill>
                  <a:srgbClr val="1D1B1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/>
                <a:ea typeface="MS Mincho"/>
                <a:cs typeface="Times New Roman"/>
              </a:rPr>
              <a:t>1.Ой жүгірту.</a:t>
            </a:r>
            <a:endParaRPr lang="en-US" sz="2800" dirty="0"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Calibri"/>
              <a:ea typeface="MS Mincho"/>
              <a:cs typeface="Times New Roman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k-KZ" sz="3600" b="1" dirty="0">
                <a:solidFill>
                  <a:srgbClr val="1D1B1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/>
                <a:ea typeface="MS Mincho"/>
                <a:cs typeface="Times New Roman"/>
              </a:rPr>
              <a:t>2.Көсемдікке ұмтылу</a:t>
            </a:r>
            <a:endParaRPr lang="en-US" sz="2800" dirty="0"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Calibri"/>
              <a:ea typeface="MS Mincho"/>
              <a:cs typeface="Times New Roman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k-KZ" sz="3600" b="1" dirty="0">
                <a:solidFill>
                  <a:srgbClr val="1D1B1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/>
                <a:ea typeface="MS Mincho"/>
                <a:cs typeface="Times New Roman"/>
              </a:rPr>
              <a:t>3.Ғажайып сурет</a:t>
            </a:r>
            <a:endParaRPr lang="en-US" sz="2800" dirty="0"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Calibri"/>
              <a:ea typeface="MS Mincho"/>
              <a:cs typeface="Times New Roman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k-KZ" sz="3600" b="1" dirty="0">
                <a:solidFill>
                  <a:srgbClr val="1D1B1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/>
                <a:ea typeface="MS Mincho"/>
                <a:cs typeface="Times New Roman"/>
              </a:rPr>
              <a:t>4.Кім жылдам </a:t>
            </a:r>
            <a:endParaRPr lang="en-US" sz="2800" dirty="0"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Calibri"/>
              <a:ea typeface="MS Mincho"/>
              <a:cs typeface="Times New Roman"/>
            </a:endParaRPr>
          </a:p>
          <a:p>
            <a:pPr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kk-KZ" sz="3600" b="1" dirty="0">
                <a:solidFill>
                  <a:srgbClr val="1D1B11"/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/>
                <a:ea typeface="MS Mincho"/>
                <a:cs typeface="Times New Roman"/>
              </a:rPr>
              <a:t>5. Ойлан тап</a:t>
            </a:r>
            <a:endParaRPr lang="en-US" sz="2800" dirty="0"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  <a:latin typeface="Calibri"/>
              <a:ea typeface="MS Mincho"/>
              <a:cs typeface="Times New Roman"/>
            </a:endParaRPr>
          </a:p>
        </p:txBody>
      </p:sp>
      <p:grpSp>
        <p:nvGrpSpPr>
          <p:cNvPr id="7172" name="Группа 6"/>
          <p:cNvGrpSpPr>
            <a:grpSpLocks/>
          </p:cNvGrpSpPr>
          <p:nvPr/>
        </p:nvGrpSpPr>
        <p:grpSpPr bwMode="auto">
          <a:xfrm>
            <a:off x="0" y="-14288"/>
            <a:ext cx="9144000" cy="6872288"/>
            <a:chOff x="0" y="-14288"/>
            <a:chExt cx="9144000" cy="6872288"/>
          </a:xfrm>
        </p:grpSpPr>
        <p:pic>
          <p:nvPicPr>
            <p:cNvPr id="7174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3071813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75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00375" y="-14288"/>
              <a:ext cx="3214688" cy="371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76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43625" y="0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77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6486525"/>
              <a:ext cx="3071813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78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00375" y="6472238"/>
              <a:ext cx="3214688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79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43625" y="6486525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80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-5400000">
              <a:off x="7458075" y="1600200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81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-5400000">
              <a:off x="7458075" y="4672013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82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-5400000">
              <a:off x="-1314450" y="1600200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83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-5400000">
              <a:off x="-1314450" y="4672013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84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5905500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85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516688" y="5157788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86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67175" y="5229225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87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95513" y="4149725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88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9750" y="3213100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89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164288" y="476672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4" name="Picture 7" descr="27395b483da0b389eaff01c4958c8069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4025" y="4149725"/>
            <a:ext cx="1235075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9a386b94d87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34925"/>
            <a:ext cx="9144000" cy="689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Rectangle 3"/>
          <p:cNvSpPr>
            <a:spLocks noGrp="1" noChangeArrowheads="1"/>
          </p:cNvSpPr>
          <p:nvPr>
            <p:ph type="title"/>
          </p:nvPr>
        </p:nvSpPr>
        <p:spPr>
          <a:xfrm>
            <a:off x="684213" y="1989138"/>
            <a:ext cx="8229600" cy="1143000"/>
          </a:xfrm>
        </p:spPr>
        <p:txBody>
          <a:bodyPr/>
          <a:lstStyle/>
          <a:p>
            <a:pPr algn="ctr" eaLnBrk="1" hangingPunct="1"/>
            <a:r>
              <a:rPr lang="kk-KZ" sz="8000" b="1" i="1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Ғажайып сурет</a:t>
            </a:r>
            <a:endParaRPr lang="ru-RU" sz="8000" b="1" i="1" smtClean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6" name="Picture 8" descr="Рисунок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4292600"/>
            <a:ext cx="2662238" cy="215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7" name="Picture 9" descr="Рисунок1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43368" flipH="1">
            <a:off x="6253163" y="17463"/>
            <a:ext cx="2876550" cy="234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20.Балалығым балғын шағым-.mp3">
            <a:hlinkClick r:id="" action="ppaction://media"/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6" cstate="print"/>
          <a:srcRect/>
          <a:stretch>
            <a:fillRect/>
          </a:stretch>
        </p:blipFill>
        <p:spPr>
          <a:xfrm>
            <a:off x="6875463" y="5229225"/>
            <a:ext cx="720725" cy="720725"/>
          </a:xfrm>
        </p:spPr>
      </p:pic>
    </p:spTree>
  </p:cSld>
  <p:clrMapOvr>
    <a:masterClrMapping/>
  </p:clrMapOvr>
  <p:transition spd="med">
    <p:wedg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50"/>
                            </p:stCondLst>
                            <p:childTnLst>
                              <p:par>
                                <p:cTn id="13" presetID="34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30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3000"/>
                                        <p:tgtEl>
                                          <p:spTgt spid="20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5.42091E-6 C -0.00104 0.03747 -0.00191 0.07494 -0.00295 0.12142 C -0.00399 0.16791 0.00486 0.25371 -0.0059 0.27845 C -0.01667 0.3032 -0.05052 0.28608 -0.06719 0.27059 C -0.08385 0.25509 -0.09427 0.21786 -0.1059 0.18502 C -0.11754 0.15218 -0.12743 0.10824 -0.13733 0.07378 C -0.14722 0.03932 -0.15747 -0.00023 -0.16563 -0.02173 C -0.17379 -0.04324 -0.17951 -0.0481 -0.18646 -0.0555 C -0.1934 -0.0629 -0.20399 -0.06382 -0.20747 -0.06544 " pathEditMode="relative" ptsTypes="aaaaaaaaA">
                                      <p:cBhvr>
                                        <p:cTn id="35" dur="2000" fill="hold"/>
                                        <p:tgtEl>
                                          <p:spTgt spid="20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98 0.03376 C 0.00989 0.02937 0.01198 0.02521 0.02882 0.00994 C 0.04566 -0.00532 0.09757 -0.03145 0.10954 -0.05759 C 0.12152 -0.08372 0.11371 -0.10569 0.10052 -0.14709 C 0.08732 -0.18849 0.03906 -0.26573 0.03038 -0.3062 C 0.0217 -0.34667 0.04461 -0.35315 0.04826 -0.38969 C 0.05191 -0.42623 0.05694 -0.48821 0.05277 -0.52498 C 0.04861 -0.56175 0.01944 -0.5895 0.02291 -0.61032 C 0.02639 -0.63113 0.0651 -0.64339 0.07361 -0.6501 " pathEditMode="relative" rAng="0" ptsTypes="aaaaaaaaA">
                                      <p:cBhvr>
                                        <p:cTn id="39" dur="2000" fill="hold"/>
                                        <p:tgtEl>
                                          <p:spTgt spid="20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" y="-3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204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4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075" grpId="0"/>
      <p:bldP spid="3075" grpId="1"/>
      <p:bldP spid="3075" grpId="2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kk-KZ" smtClean="0"/>
          </a:p>
        </p:txBody>
      </p:sp>
      <p:sp>
        <p:nvSpPr>
          <p:cNvPr id="3584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kk-KZ" smtClean="0"/>
          </a:p>
        </p:txBody>
      </p:sp>
      <p:sp>
        <p:nvSpPr>
          <p:cNvPr id="5" name="TextBox 4"/>
          <p:cNvSpPr txBox="1"/>
          <p:nvPr/>
        </p:nvSpPr>
        <p:spPr>
          <a:xfrm>
            <a:off x="3059832" y="2348881"/>
            <a:ext cx="3888432" cy="2215991"/>
          </a:xfrm>
          <a:prstGeom prst="rect">
            <a:avLst/>
          </a:prstGeom>
          <a:scene3d>
            <a:camera prst="perspectiveRight"/>
            <a:lightRig rig="threePt" dir="t"/>
          </a:scene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6000" b="1" dirty="0">
                <a:solidFill>
                  <a:srgbClr val="002060"/>
                </a:solidFill>
              </a:rPr>
              <a:t>Кім жылдам?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dirty="0"/>
          </a:p>
        </p:txBody>
      </p:sp>
      <p:grpSp>
        <p:nvGrpSpPr>
          <p:cNvPr id="2" name="Group 37"/>
          <p:cNvGrpSpPr>
            <a:grpSpLocks/>
          </p:cNvGrpSpPr>
          <p:nvPr/>
        </p:nvGrpSpPr>
        <p:grpSpPr bwMode="auto">
          <a:xfrm>
            <a:off x="1503363" y="815975"/>
            <a:ext cx="6337300" cy="5257800"/>
            <a:chOff x="1695" y="801"/>
            <a:chExt cx="2463" cy="2412"/>
          </a:xfrm>
        </p:grpSpPr>
        <p:pic>
          <p:nvPicPr>
            <p:cNvPr id="35863" name="Picture 38" descr="GUVERC~1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49" y="960"/>
              <a:ext cx="543" cy="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64" name="Picture 39" descr="GUVERC~1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999348">
              <a:off x="3600" y="1347"/>
              <a:ext cx="543" cy="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65" name="Picture 40" descr="GUVERC~1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2949090">
              <a:off x="3696" y="1872"/>
              <a:ext cx="543" cy="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66" name="Picture 41" descr="GUVERC~1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5218239">
              <a:off x="3567" y="2322"/>
              <a:ext cx="543" cy="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67" name="Picture 42" descr="GUVERC~1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-1503688">
              <a:off x="2784" y="819"/>
              <a:ext cx="543" cy="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68" name="Picture 43" descr="GUVERC~1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-3622714">
              <a:off x="2370" y="882"/>
              <a:ext cx="543" cy="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69" name="Picture 44" descr="GUVERC~1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-5400000">
              <a:off x="1983" y="1122"/>
              <a:ext cx="543" cy="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70" name="Picture 45" descr="GUVERC~1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-6859391">
              <a:off x="1743" y="1473"/>
              <a:ext cx="543" cy="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71" name="Picture 46" descr="GUVERC~1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-9586296">
              <a:off x="1695" y="1857"/>
              <a:ext cx="543" cy="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72" name="Picture 47" descr="GUVERC~1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10800000">
              <a:off x="1872" y="2355"/>
              <a:ext cx="543" cy="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73" name="Picture 48" descr="GUVERC~1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9733100">
              <a:off x="2160" y="2640"/>
              <a:ext cx="543" cy="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74" name="Picture 49" descr="GUVERC~1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9101983">
              <a:off x="2640" y="2832"/>
              <a:ext cx="543" cy="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75" name="Picture 50" descr="GUVERC~1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6963350">
              <a:off x="3135" y="2721"/>
              <a:ext cx="543" cy="3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5846" name="Группа 12"/>
          <p:cNvGrpSpPr>
            <a:grpSpLocks/>
          </p:cNvGrpSpPr>
          <p:nvPr/>
        </p:nvGrpSpPr>
        <p:grpSpPr bwMode="auto">
          <a:xfrm>
            <a:off x="0" y="-14288"/>
            <a:ext cx="9144000" cy="6872288"/>
            <a:chOff x="0" y="-14288"/>
            <a:chExt cx="9144000" cy="6872288"/>
          </a:xfrm>
        </p:grpSpPr>
        <p:pic>
          <p:nvPicPr>
            <p:cNvPr id="35847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0"/>
              <a:ext cx="3071813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48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00375" y="-14288"/>
              <a:ext cx="3214688" cy="371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49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143625" y="0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50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6486525"/>
              <a:ext cx="3071813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51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00375" y="6472238"/>
              <a:ext cx="3214688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52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143625" y="6486525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53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-5400000">
              <a:off x="7458075" y="1600200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54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-5400000">
              <a:off x="7458075" y="4672013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55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-5400000">
              <a:off x="-1314450" y="1600200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56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-5400000">
              <a:off x="-1314450" y="4672013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57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5905500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58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516688" y="5157788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59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508104" y="3429000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60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195513" y="4149725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61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39750" y="3213100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62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164288" y="476672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>
    <p:wedg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5400000">
                                      <p:cBhvr>
                                        <p:cTn id="14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Прямоугольник 3"/>
          <p:cNvSpPr>
            <a:spLocks noChangeArrowheads="1"/>
          </p:cNvSpPr>
          <p:nvPr/>
        </p:nvSpPr>
        <p:spPr bwMode="auto">
          <a:xfrm>
            <a:off x="971550" y="981075"/>
            <a:ext cx="4572000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k-KZ" sz="2400" b="1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Жеті қазынаның бірі   </a:t>
            </a:r>
            <a:r>
              <a:rPr lang="en-US" sz="2400" b="1">
                <a:solidFill>
                  <a:srgbClr val="002060"/>
                </a:solidFill>
                <a:ea typeface="MS Mincho" pitchFamily="49" charset="-128"/>
                <a:cs typeface="Times New Roman" pitchFamily="18" charset="0"/>
              </a:rPr>
              <a:t/>
            </a:r>
            <a:br>
              <a:rPr lang="en-US" sz="2400" b="1">
                <a:solidFill>
                  <a:srgbClr val="002060"/>
                </a:solidFill>
                <a:ea typeface="MS Mincho" pitchFamily="49" charset="-128"/>
                <a:cs typeface="Times New Roman" pitchFamily="18" charset="0"/>
              </a:rPr>
            </a:br>
            <a:r>
              <a:rPr lang="kk-KZ" sz="2000" b="1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Адамның қорғап жүретін досы. </a:t>
            </a:r>
            <a:endParaRPr lang="ru-RU" sz="2000">
              <a:solidFill>
                <a:srgbClr val="002060"/>
              </a:solidFill>
              <a:ea typeface="MS Mincho" pitchFamily="49" charset="-128"/>
              <a:cs typeface="Times New Roman" pitchFamily="18" charset="0"/>
            </a:endParaRPr>
          </a:p>
        </p:txBody>
      </p:sp>
      <p:sp>
        <p:nvSpPr>
          <p:cNvPr id="35843" name="Прямоугольник 4"/>
          <p:cNvSpPr>
            <a:spLocks noChangeArrowheads="1"/>
          </p:cNvSpPr>
          <p:nvPr/>
        </p:nvSpPr>
        <p:spPr bwMode="auto">
          <a:xfrm>
            <a:off x="5364163" y="1196975"/>
            <a:ext cx="2208212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k-KZ" sz="2800" b="1">
                <a:solidFill>
                  <a:srgbClr val="C0000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/ит – сабака/</a:t>
            </a:r>
            <a:endParaRPr lang="ru-RU" sz="2800">
              <a:solidFill>
                <a:srgbClr val="C00000"/>
              </a:solidFill>
              <a:ea typeface="MS Mincho" pitchFamily="49" charset="-128"/>
              <a:cs typeface="Times New Roman" pitchFamily="18" charset="0"/>
            </a:endParaRPr>
          </a:p>
        </p:txBody>
      </p:sp>
      <p:sp>
        <p:nvSpPr>
          <p:cNvPr id="35844" name="Прямоугольник 5"/>
          <p:cNvSpPr>
            <a:spLocks noChangeArrowheads="1"/>
          </p:cNvSpPr>
          <p:nvPr/>
        </p:nvSpPr>
        <p:spPr bwMode="auto">
          <a:xfrm>
            <a:off x="971550" y="2060575"/>
            <a:ext cx="70564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k-KZ" sz="2400" b="1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Футболшының алаңындағы ойнайтын заты </a:t>
            </a:r>
            <a:endParaRPr lang="ru-RU" sz="2400">
              <a:solidFill>
                <a:srgbClr val="002060"/>
              </a:solidFill>
              <a:ea typeface="MS Mincho" pitchFamily="49" charset="-128"/>
              <a:cs typeface="Times New Roman" pitchFamily="18" charset="0"/>
            </a:endParaRPr>
          </a:p>
        </p:txBody>
      </p:sp>
      <p:sp>
        <p:nvSpPr>
          <p:cNvPr id="35845" name="Прямоугольник 6"/>
          <p:cNvSpPr>
            <a:spLocks noChangeArrowheads="1"/>
          </p:cNvSpPr>
          <p:nvPr/>
        </p:nvSpPr>
        <p:spPr bwMode="auto">
          <a:xfrm>
            <a:off x="6659563" y="2492375"/>
            <a:ext cx="170021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k-KZ" sz="2400" b="1">
                <a:solidFill>
                  <a:srgbClr val="C0000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/доп – мяч/</a:t>
            </a:r>
            <a:endParaRPr lang="ru-RU" sz="2400">
              <a:solidFill>
                <a:srgbClr val="C00000"/>
              </a:solidFill>
              <a:ea typeface="MS Mincho" pitchFamily="49" charset="-128"/>
              <a:cs typeface="Times New Roman" pitchFamily="18" charset="0"/>
            </a:endParaRPr>
          </a:p>
        </p:txBody>
      </p:sp>
      <p:sp>
        <p:nvSpPr>
          <p:cNvPr id="35846" name="Прямоугольник 7"/>
          <p:cNvSpPr>
            <a:spLocks noChangeArrowheads="1"/>
          </p:cNvSpPr>
          <p:nvPr/>
        </p:nvSpPr>
        <p:spPr bwMode="auto">
          <a:xfrm>
            <a:off x="1116013" y="2924175"/>
            <a:ext cx="45720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k-KZ" sz="2400" b="1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Тұмсығымен қозғалады</a:t>
            </a:r>
            <a:r>
              <a:rPr lang="en-US" sz="2400">
                <a:solidFill>
                  <a:srgbClr val="002060"/>
                </a:solidFill>
                <a:ea typeface="MS Mincho" pitchFamily="49" charset="-128"/>
                <a:cs typeface="Times New Roman" pitchFamily="18" charset="0"/>
              </a:rPr>
              <a:t/>
            </a:r>
            <a:br>
              <a:rPr lang="en-US" sz="2400">
                <a:solidFill>
                  <a:srgbClr val="002060"/>
                </a:solidFill>
                <a:ea typeface="MS Mincho" pitchFamily="49" charset="-128"/>
                <a:cs typeface="Times New Roman" pitchFamily="18" charset="0"/>
              </a:rPr>
            </a:br>
            <a:r>
              <a:rPr lang="kk-KZ" sz="2400" b="1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Соңынан апақ із қалады. </a:t>
            </a:r>
            <a:endParaRPr lang="ru-RU" sz="2400">
              <a:solidFill>
                <a:srgbClr val="002060"/>
              </a:solidFill>
              <a:ea typeface="MS Mincho" pitchFamily="49" charset="-128"/>
              <a:cs typeface="Times New Roman" pitchFamily="18" charset="0"/>
            </a:endParaRPr>
          </a:p>
        </p:txBody>
      </p:sp>
      <p:sp>
        <p:nvSpPr>
          <p:cNvPr id="35847" name="Прямоугольник 8"/>
          <p:cNvSpPr>
            <a:spLocks noChangeArrowheads="1"/>
          </p:cNvSpPr>
          <p:nvPr/>
        </p:nvSpPr>
        <p:spPr bwMode="auto">
          <a:xfrm>
            <a:off x="5148263" y="3284538"/>
            <a:ext cx="16573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k-KZ" sz="2400" b="1">
                <a:solidFill>
                  <a:srgbClr val="C0000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/бор – мел/</a:t>
            </a:r>
            <a:endParaRPr lang="ru-RU" sz="2400">
              <a:solidFill>
                <a:srgbClr val="C00000"/>
              </a:solidFill>
              <a:ea typeface="MS Mincho" pitchFamily="49" charset="-128"/>
              <a:cs typeface="Times New Roman" pitchFamily="18" charset="0"/>
            </a:endParaRPr>
          </a:p>
        </p:txBody>
      </p:sp>
      <p:sp>
        <p:nvSpPr>
          <p:cNvPr id="35848" name="Прямоугольник 9"/>
          <p:cNvSpPr>
            <a:spLocks noChangeArrowheads="1"/>
          </p:cNvSpPr>
          <p:nvPr/>
        </p:nvSpPr>
        <p:spPr bwMode="auto">
          <a:xfrm>
            <a:off x="1187450" y="4005263"/>
            <a:ext cx="4572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k-KZ" sz="2400" b="1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Үсті толы іне </a:t>
            </a:r>
            <a:r>
              <a:rPr lang="en-US" sz="2400">
                <a:solidFill>
                  <a:srgbClr val="002060"/>
                </a:solidFill>
                <a:ea typeface="MS Mincho" pitchFamily="49" charset="-128"/>
                <a:cs typeface="Times New Roman" pitchFamily="18" charset="0"/>
              </a:rPr>
              <a:t/>
            </a:r>
            <a:br>
              <a:rPr lang="en-US" sz="2400">
                <a:solidFill>
                  <a:srgbClr val="002060"/>
                </a:solidFill>
                <a:ea typeface="MS Mincho" pitchFamily="49" charset="-128"/>
                <a:cs typeface="Times New Roman" pitchFamily="18" charset="0"/>
              </a:rPr>
            </a:br>
            <a:r>
              <a:rPr lang="kk-KZ" sz="2400" b="1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Бірақта іс тігіп</a:t>
            </a:r>
            <a:r>
              <a:rPr lang="en-US" sz="2400">
                <a:solidFill>
                  <a:srgbClr val="002060"/>
                </a:solidFill>
                <a:ea typeface="MS Mincho" pitchFamily="49" charset="-128"/>
                <a:cs typeface="Times New Roman" pitchFamily="18" charset="0"/>
              </a:rPr>
              <a:t/>
            </a:r>
            <a:br>
              <a:rPr lang="en-US" sz="2400">
                <a:solidFill>
                  <a:srgbClr val="002060"/>
                </a:solidFill>
                <a:ea typeface="MS Mincho" pitchFamily="49" charset="-128"/>
                <a:cs typeface="Times New Roman" pitchFamily="18" charset="0"/>
              </a:rPr>
            </a:br>
            <a:r>
              <a:rPr lang="kk-KZ" sz="2400" b="1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Қадамайды түйме </a:t>
            </a:r>
            <a:endParaRPr lang="ru-RU" sz="2400">
              <a:solidFill>
                <a:srgbClr val="002060"/>
              </a:solidFill>
              <a:ea typeface="MS Mincho" pitchFamily="49" charset="-128"/>
              <a:cs typeface="Times New Roman" pitchFamily="18" charset="0"/>
            </a:endParaRPr>
          </a:p>
        </p:txBody>
      </p:sp>
      <p:sp>
        <p:nvSpPr>
          <p:cNvPr id="35849" name="Прямоугольник 10"/>
          <p:cNvSpPr>
            <a:spLocks noChangeArrowheads="1"/>
          </p:cNvSpPr>
          <p:nvPr/>
        </p:nvSpPr>
        <p:spPr bwMode="auto">
          <a:xfrm>
            <a:off x="4572000" y="4508500"/>
            <a:ext cx="17192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k-KZ" sz="2400" b="1">
                <a:solidFill>
                  <a:srgbClr val="C0000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/кірпі – еж/</a:t>
            </a:r>
            <a:endParaRPr lang="ru-RU" sz="2400">
              <a:solidFill>
                <a:srgbClr val="C00000"/>
              </a:solidFill>
              <a:ea typeface="MS Mincho" pitchFamily="49" charset="-128"/>
              <a:cs typeface="Times New Roman" pitchFamily="18" charset="0"/>
            </a:endParaRPr>
          </a:p>
        </p:txBody>
      </p:sp>
      <p:sp>
        <p:nvSpPr>
          <p:cNvPr id="35850" name="Прямоугольник 11"/>
          <p:cNvSpPr>
            <a:spLocks noChangeArrowheads="1"/>
          </p:cNvSpPr>
          <p:nvPr/>
        </p:nvSpPr>
        <p:spPr bwMode="auto">
          <a:xfrm>
            <a:off x="1116013" y="5445125"/>
            <a:ext cx="45720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k-KZ" sz="2400" b="1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Қанатты жоқ ұшады</a:t>
            </a:r>
            <a:r>
              <a:rPr lang="en-US" sz="2400">
                <a:solidFill>
                  <a:srgbClr val="002060"/>
                </a:solidFill>
                <a:ea typeface="MS Mincho" pitchFamily="49" charset="-128"/>
                <a:cs typeface="Times New Roman" pitchFamily="18" charset="0"/>
              </a:rPr>
              <a:t/>
            </a:r>
            <a:br>
              <a:rPr lang="en-US" sz="2400">
                <a:solidFill>
                  <a:srgbClr val="002060"/>
                </a:solidFill>
                <a:ea typeface="MS Mincho" pitchFamily="49" charset="-128"/>
                <a:cs typeface="Times New Roman" pitchFamily="18" charset="0"/>
              </a:rPr>
            </a:br>
            <a:r>
              <a:rPr lang="kk-KZ" sz="2400" b="1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Аяғы жоқ қашады. </a:t>
            </a:r>
            <a:endParaRPr lang="ru-RU" sz="2400">
              <a:solidFill>
                <a:srgbClr val="002060"/>
              </a:solidFill>
              <a:ea typeface="MS Mincho" pitchFamily="49" charset="-128"/>
              <a:cs typeface="Times New Roman" pitchFamily="18" charset="0"/>
            </a:endParaRPr>
          </a:p>
        </p:txBody>
      </p:sp>
      <p:sp>
        <p:nvSpPr>
          <p:cNvPr id="35851" name="Прямоугольник 12"/>
          <p:cNvSpPr>
            <a:spLocks noChangeArrowheads="1"/>
          </p:cNvSpPr>
          <p:nvPr/>
        </p:nvSpPr>
        <p:spPr bwMode="auto">
          <a:xfrm>
            <a:off x="4572000" y="5661025"/>
            <a:ext cx="22463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k-KZ" sz="2800" b="1">
                <a:solidFill>
                  <a:srgbClr val="C0000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/жел – ветер/</a:t>
            </a:r>
            <a:endParaRPr lang="ru-RU" sz="2800">
              <a:solidFill>
                <a:srgbClr val="C00000"/>
              </a:solidFill>
              <a:ea typeface="MS Mincho" pitchFamily="49" charset="-128"/>
              <a:cs typeface="Times New Roman" pitchFamily="18" charset="0"/>
            </a:endParaRPr>
          </a:p>
        </p:txBody>
      </p:sp>
      <p:pic>
        <p:nvPicPr>
          <p:cNvPr id="36876" name="Picture 3" descr="\\Home-74edc1f60c\D\симайтын док\анимированные цветы\cveti00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0500" y="5229225"/>
            <a:ext cx="1333500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7" name="Picture 3" descr="\\Home-74edc1f60c\D\симайтын док\анимированные цветы\cveti00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9925" y="4437063"/>
            <a:ext cx="1333500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8" name="Picture 3" descr="\\Home-74edc1f60c\D\симайтын док\анимированные цветы\cveti00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0500" y="4581525"/>
            <a:ext cx="1333500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9" name="Picture 3" descr="\\Home-74edc1f60c\D\симайтын док\анимированные цветы\cveti00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9925" y="5229225"/>
            <a:ext cx="1333500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80" name="Прямоугольник 17"/>
          <p:cNvSpPr>
            <a:spLocks noChangeArrowheads="1"/>
          </p:cNvSpPr>
          <p:nvPr/>
        </p:nvSpPr>
        <p:spPr bwMode="auto">
          <a:xfrm>
            <a:off x="2987675" y="404813"/>
            <a:ext cx="38481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k-KZ" sz="3200" b="1">
                <a:solidFill>
                  <a:srgbClr val="FF000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«Алғырлар»  тобы»</a:t>
            </a:r>
            <a:endParaRPr lang="ru-RU" sz="3200">
              <a:solidFill>
                <a:srgbClr val="FF0000"/>
              </a:solidFill>
              <a:ea typeface="MS Mincho" pitchFamily="49" charset="-128"/>
              <a:cs typeface="Times New Roman" pitchFamily="18" charset="0"/>
            </a:endParaRPr>
          </a:p>
        </p:txBody>
      </p:sp>
      <p:grpSp>
        <p:nvGrpSpPr>
          <p:cNvPr id="36881" name="Группа 12"/>
          <p:cNvGrpSpPr>
            <a:grpSpLocks/>
          </p:cNvGrpSpPr>
          <p:nvPr/>
        </p:nvGrpSpPr>
        <p:grpSpPr bwMode="auto">
          <a:xfrm>
            <a:off x="0" y="-14288"/>
            <a:ext cx="9144000" cy="6872288"/>
            <a:chOff x="0" y="-14288"/>
            <a:chExt cx="9144000" cy="6872288"/>
          </a:xfrm>
        </p:grpSpPr>
        <p:pic>
          <p:nvPicPr>
            <p:cNvPr id="36882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0"/>
              <a:ext cx="3071813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83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00375" y="-14288"/>
              <a:ext cx="3214688" cy="371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84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143625" y="0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85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6486525"/>
              <a:ext cx="3071813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86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00375" y="6472238"/>
              <a:ext cx="3214688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87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143625" y="6486525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88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-5400000">
              <a:off x="7458075" y="1600200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89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-5400000">
              <a:off x="7458075" y="4672013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90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-5400000">
              <a:off x="-1314450" y="1600200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91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-5400000">
              <a:off x="-1314450" y="4672013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92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5905500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93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516688" y="5157788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94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508104" y="3429000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95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195513" y="4149725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96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95536" y="2780928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6897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164288" y="476672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>
    <p:wedg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58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3584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6" dur="1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1" dur="80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2" dur="80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80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8" dur="1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3" dur="80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4" dur="80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80"/>
                                        <p:tgtEl>
                                          <p:spTgt spid="358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0" dur="1" fill="hold"/>
                                        <p:tgtEl>
                                          <p:spTgt spid="3584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5" dur="80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6" dur="80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80"/>
                                        <p:tgtEl>
                                          <p:spTgt spid="358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62" dur="1" fill="hold"/>
                                        <p:tgtEl>
                                          <p:spTgt spid="3585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2" grpId="0"/>
      <p:bldP spid="35843" grpId="0"/>
      <p:bldP spid="35844" grpId="0"/>
      <p:bldP spid="35845" grpId="0"/>
      <p:bldP spid="35846" grpId="0"/>
      <p:bldP spid="35847" grpId="0"/>
      <p:bldP spid="35848" grpId="0"/>
      <p:bldP spid="35849" grpId="0"/>
      <p:bldP spid="35850" grpId="0"/>
      <p:bldP spid="3585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Прямоугольник 3"/>
          <p:cNvSpPr>
            <a:spLocks noChangeArrowheads="1"/>
          </p:cNvSpPr>
          <p:nvPr/>
        </p:nvSpPr>
        <p:spPr bwMode="auto">
          <a:xfrm>
            <a:off x="1042988" y="1268413"/>
            <a:ext cx="45720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k-KZ" sz="2400" b="1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Тілі жоқ өзінде </a:t>
            </a:r>
            <a:r>
              <a:rPr lang="en-US" sz="2400">
                <a:solidFill>
                  <a:srgbClr val="002060"/>
                </a:solidFill>
                <a:ea typeface="MS Mincho" pitchFamily="49" charset="-128"/>
                <a:cs typeface="Times New Roman" pitchFamily="18" charset="0"/>
              </a:rPr>
              <a:t/>
            </a:r>
            <a:br>
              <a:rPr lang="en-US" sz="2400">
                <a:solidFill>
                  <a:srgbClr val="002060"/>
                </a:solidFill>
                <a:ea typeface="MS Mincho" pitchFamily="49" charset="-128"/>
                <a:cs typeface="Times New Roman" pitchFamily="18" charset="0"/>
              </a:rPr>
            </a:br>
            <a:r>
              <a:rPr lang="kk-KZ" sz="2400" b="1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Сөзі бар ізінде. </a:t>
            </a:r>
            <a:endParaRPr lang="ru-RU" sz="2400">
              <a:solidFill>
                <a:srgbClr val="002060"/>
              </a:solidFill>
              <a:ea typeface="MS Mincho" pitchFamily="49" charset="-128"/>
              <a:cs typeface="Times New Roman" pitchFamily="18" charset="0"/>
            </a:endParaRPr>
          </a:p>
        </p:txBody>
      </p:sp>
      <p:sp>
        <p:nvSpPr>
          <p:cNvPr id="36867" name="Прямоугольник 4"/>
          <p:cNvSpPr>
            <a:spLocks noChangeArrowheads="1"/>
          </p:cNvSpPr>
          <p:nvPr/>
        </p:nvSpPr>
        <p:spPr bwMode="auto">
          <a:xfrm>
            <a:off x="3924300" y="1412875"/>
            <a:ext cx="23558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k-KZ" sz="2400" b="1">
                <a:solidFill>
                  <a:srgbClr val="C0000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/қалам – ручка/</a:t>
            </a:r>
            <a:endParaRPr lang="ru-RU" sz="2400">
              <a:solidFill>
                <a:srgbClr val="C00000"/>
              </a:solidFill>
              <a:ea typeface="MS Mincho" pitchFamily="49" charset="-128"/>
              <a:cs typeface="Times New Roman" pitchFamily="18" charset="0"/>
            </a:endParaRPr>
          </a:p>
        </p:txBody>
      </p:sp>
      <p:sp>
        <p:nvSpPr>
          <p:cNvPr id="36868" name="Прямоугольник 5"/>
          <p:cNvSpPr>
            <a:spLocks noChangeArrowheads="1"/>
          </p:cNvSpPr>
          <p:nvPr/>
        </p:nvSpPr>
        <p:spPr bwMode="auto">
          <a:xfrm>
            <a:off x="3132138" y="260350"/>
            <a:ext cx="4572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k-KZ" sz="3600" b="1">
                <a:solidFill>
                  <a:srgbClr val="FF000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«Білімділер» тобы</a:t>
            </a:r>
            <a:r>
              <a:rPr lang="en-US" sz="3600">
                <a:solidFill>
                  <a:srgbClr val="FF0000"/>
                </a:solidFill>
                <a:latin typeface="Calibri" pitchFamily="34" charset="0"/>
                <a:ea typeface="MS Mincho" pitchFamily="49" charset="-128"/>
                <a:cs typeface="Times New Roman" pitchFamily="18" charset="0"/>
              </a:rPr>
              <a:t/>
            </a:r>
            <a:br>
              <a:rPr lang="en-US" sz="3600">
                <a:solidFill>
                  <a:srgbClr val="FF0000"/>
                </a:solidFill>
                <a:latin typeface="Calibri" pitchFamily="34" charset="0"/>
                <a:ea typeface="MS Mincho" pitchFamily="49" charset="-128"/>
                <a:cs typeface="Times New Roman" pitchFamily="18" charset="0"/>
              </a:rPr>
            </a:br>
            <a:endParaRPr lang="ru-RU" sz="3600">
              <a:solidFill>
                <a:srgbClr val="FF0000"/>
              </a:solidFill>
              <a:ea typeface="MS Mincho" pitchFamily="49" charset="-128"/>
              <a:cs typeface="Times New Roman" pitchFamily="18" charset="0"/>
            </a:endParaRPr>
          </a:p>
        </p:txBody>
      </p:sp>
      <p:sp>
        <p:nvSpPr>
          <p:cNvPr id="36869" name="Прямоугольник 6"/>
          <p:cNvSpPr>
            <a:spLocks noChangeArrowheads="1"/>
          </p:cNvSpPr>
          <p:nvPr/>
        </p:nvSpPr>
        <p:spPr bwMode="auto">
          <a:xfrm>
            <a:off x="1187450" y="2420938"/>
            <a:ext cx="4572000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k-KZ" sz="2400" b="1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Сағат сайын соғылады</a:t>
            </a:r>
            <a:r>
              <a:rPr lang="en-US" sz="2400">
                <a:solidFill>
                  <a:srgbClr val="002060"/>
                </a:solidFill>
                <a:ea typeface="MS Mincho" pitchFamily="49" charset="-128"/>
                <a:cs typeface="Times New Roman" pitchFamily="18" charset="0"/>
              </a:rPr>
              <a:t/>
            </a:r>
            <a:br>
              <a:rPr lang="en-US" sz="2400">
                <a:solidFill>
                  <a:srgbClr val="002060"/>
                </a:solidFill>
                <a:ea typeface="MS Mincho" pitchFamily="49" charset="-128"/>
                <a:cs typeface="Times New Roman" pitchFamily="18" charset="0"/>
              </a:rPr>
            </a:br>
            <a:r>
              <a:rPr lang="kk-KZ" sz="2400" b="1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Мектептен табылады </a:t>
            </a:r>
            <a:endParaRPr lang="ru-RU" sz="2400">
              <a:solidFill>
                <a:srgbClr val="002060"/>
              </a:solidFill>
              <a:ea typeface="MS Mincho" pitchFamily="49" charset="-128"/>
              <a:cs typeface="Times New Roman" pitchFamily="18" charset="0"/>
            </a:endParaRPr>
          </a:p>
        </p:txBody>
      </p:sp>
      <p:sp>
        <p:nvSpPr>
          <p:cNvPr id="36870" name="Прямоугольник 7"/>
          <p:cNvSpPr>
            <a:spLocks noChangeArrowheads="1"/>
          </p:cNvSpPr>
          <p:nvPr/>
        </p:nvSpPr>
        <p:spPr bwMode="auto">
          <a:xfrm>
            <a:off x="4932363" y="2708275"/>
            <a:ext cx="28289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k-KZ" sz="2400" b="1">
                <a:solidFill>
                  <a:srgbClr val="C0000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/қоңырау – званок/</a:t>
            </a:r>
            <a:endParaRPr lang="ru-RU" sz="2400">
              <a:solidFill>
                <a:srgbClr val="C00000"/>
              </a:solidFill>
              <a:ea typeface="MS Mincho" pitchFamily="49" charset="-128"/>
              <a:cs typeface="Times New Roman" pitchFamily="18" charset="0"/>
            </a:endParaRPr>
          </a:p>
        </p:txBody>
      </p:sp>
      <p:sp>
        <p:nvSpPr>
          <p:cNvPr id="36871" name="Прямоугольник 8"/>
          <p:cNvSpPr>
            <a:spLocks noChangeArrowheads="1"/>
          </p:cNvSpPr>
          <p:nvPr/>
        </p:nvSpPr>
        <p:spPr bwMode="auto">
          <a:xfrm>
            <a:off x="1187450" y="3500438"/>
            <a:ext cx="457200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k-KZ" sz="2400" b="1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Жеп көріп ем өзін мен</a:t>
            </a:r>
            <a:r>
              <a:rPr lang="en-US" sz="2400">
                <a:solidFill>
                  <a:srgbClr val="002060"/>
                </a:solidFill>
                <a:ea typeface="MS Mincho" pitchFamily="49" charset="-128"/>
                <a:cs typeface="Times New Roman" pitchFamily="18" charset="0"/>
              </a:rPr>
              <a:t/>
            </a:r>
            <a:br>
              <a:rPr lang="en-US" sz="2400">
                <a:solidFill>
                  <a:srgbClr val="002060"/>
                </a:solidFill>
                <a:ea typeface="MS Mincho" pitchFamily="49" charset="-128"/>
                <a:cs typeface="Times New Roman" pitchFamily="18" charset="0"/>
              </a:rPr>
            </a:br>
            <a:r>
              <a:rPr lang="kk-KZ" sz="2400" b="1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Жас шығарады көзімнен.</a:t>
            </a:r>
            <a:endParaRPr lang="ru-RU" sz="2400">
              <a:solidFill>
                <a:srgbClr val="002060"/>
              </a:solidFill>
              <a:ea typeface="MS Mincho" pitchFamily="49" charset="-128"/>
              <a:cs typeface="Times New Roman" pitchFamily="18" charset="0"/>
            </a:endParaRPr>
          </a:p>
        </p:txBody>
      </p:sp>
      <p:sp>
        <p:nvSpPr>
          <p:cNvPr id="36872" name="Прямоугольник 9"/>
          <p:cNvSpPr>
            <a:spLocks noChangeArrowheads="1"/>
          </p:cNvSpPr>
          <p:nvPr/>
        </p:nvSpPr>
        <p:spPr bwMode="auto">
          <a:xfrm>
            <a:off x="5292725" y="3716338"/>
            <a:ext cx="20812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k-KZ" sz="2800" b="1">
                <a:solidFill>
                  <a:srgbClr val="C0000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/пияз – лук/</a:t>
            </a:r>
            <a:endParaRPr lang="ru-RU" sz="2800">
              <a:solidFill>
                <a:srgbClr val="C00000"/>
              </a:solidFill>
              <a:ea typeface="MS Mincho" pitchFamily="49" charset="-128"/>
              <a:cs typeface="Times New Roman" pitchFamily="18" charset="0"/>
            </a:endParaRPr>
          </a:p>
        </p:txBody>
      </p:sp>
      <p:sp>
        <p:nvSpPr>
          <p:cNvPr id="36873" name="Прямоугольник 10"/>
          <p:cNvSpPr>
            <a:spLocks noChangeArrowheads="1"/>
          </p:cNvSpPr>
          <p:nvPr/>
        </p:nvSpPr>
        <p:spPr bwMode="auto">
          <a:xfrm>
            <a:off x="1116013" y="4652963"/>
            <a:ext cx="525621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k-KZ" sz="2400" b="1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Ақылың болсаң аттама.</a:t>
            </a:r>
            <a:endParaRPr lang="ru-RU" sz="2400">
              <a:solidFill>
                <a:srgbClr val="002060"/>
              </a:solidFill>
              <a:ea typeface="MS Mincho" pitchFamily="49" charset="-128"/>
              <a:cs typeface="Times New Roman" pitchFamily="18" charset="0"/>
            </a:endParaRPr>
          </a:p>
        </p:txBody>
      </p:sp>
      <p:sp>
        <p:nvSpPr>
          <p:cNvPr id="36874" name="Прямоугольник 11"/>
          <p:cNvSpPr>
            <a:spLocks noChangeArrowheads="1"/>
          </p:cNvSpPr>
          <p:nvPr/>
        </p:nvSpPr>
        <p:spPr bwMode="auto">
          <a:xfrm>
            <a:off x="5219700" y="4652963"/>
            <a:ext cx="22860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kk-KZ" sz="2400" b="1">
                <a:solidFill>
                  <a:srgbClr val="C0000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/кітап –книга/</a:t>
            </a:r>
            <a:endParaRPr lang="ru-RU">
              <a:solidFill>
                <a:srgbClr val="C00000"/>
              </a:solidFill>
              <a:ea typeface="MS Mincho" pitchFamily="49" charset="-128"/>
              <a:cs typeface="Times New Roman" pitchFamily="18" charset="0"/>
            </a:endParaRPr>
          </a:p>
        </p:txBody>
      </p:sp>
      <p:sp>
        <p:nvSpPr>
          <p:cNvPr id="36875" name="Прямоугольник 12"/>
          <p:cNvSpPr>
            <a:spLocks noChangeArrowheads="1"/>
          </p:cNvSpPr>
          <p:nvPr/>
        </p:nvSpPr>
        <p:spPr bwMode="auto">
          <a:xfrm>
            <a:off x="1187450" y="5373688"/>
            <a:ext cx="5989638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k-KZ" sz="2400" b="1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Ашылып жабылады әр үйден табылады. </a:t>
            </a:r>
            <a:endParaRPr lang="ru-RU" sz="2400">
              <a:solidFill>
                <a:srgbClr val="002060"/>
              </a:solidFill>
              <a:ea typeface="MS Mincho" pitchFamily="49" charset="-128"/>
              <a:cs typeface="Times New Roman" pitchFamily="18" charset="0"/>
            </a:endParaRPr>
          </a:p>
        </p:txBody>
      </p:sp>
      <p:sp>
        <p:nvSpPr>
          <p:cNvPr id="36876" name="Прямоугольник 13"/>
          <p:cNvSpPr>
            <a:spLocks noChangeArrowheads="1"/>
          </p:cNvSpPr>
          <p:nvPr/>
        </p:nvSpPr>
        <p:spPr bwMode="auto">
          <a:xfrm>
            <a:off x="5435600" y="5876925"/>
            <a:ext cx="19954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k-KZ" sz="2400" b="1">
                <a:solidFill>
                  <a:srgbClr val="C0000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/есік – дверь/</a:t>
            </a:r>
            <a:endParaRPr lang="ru-RU" sz="2400">
              <a:solidFill>
                <a:srgbClr val="C00000"/>
              </a:solidFill>
              <a:ea typeface="MS Mincho" pitchFamily="49" charset="-128"/>
              <a:cs typeface="Times New Roman" pitchFamily="18" charset="0"/>
            </a:endParaRPr>
          </a:p>
        </p:txBody>
      </p:sp>
      <p:grpSp>
        <p:nvGrpSpPr>
          <p:cNvPr id="37901" name="Группа 12"/>
          <p:cNvGrpSpPr>
            <a:grpSpLocks/>
          </p:cNvGrpSpPr>
          <p:nvPr/>
        </p:nvGrpSpPr>
        <p:grpSpPr bwMode="auto">
          <a:xfrm>
            <a:off x="0" y="-14288"/>
            <a:ext cx="9144000" cy="6872288"/>
            <a:chOff x="0" y="-14288"/>
            <a:chExt cx="9144000" cy="6872288"/>
          </a:xfrm>
        </p:grpSpPr>
        <p:pic>
          <p:nvPicPr>
            <p:cNvPr id="37902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3071813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903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00375" y="-14288"/>
              <a:ext cx="3214688" cy="371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904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43625" y="0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905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6486525"/>
              <a:ext cx="3071813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906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00375" y="6472238"/>
              <a:ext cx="3214688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907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43625" y="6486525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908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-5400000">
              <a:off x="7458075" y="1600200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909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-5400000">
              <a:off x="7458075" y="4672013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910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-5400000">
              <a:off x="-1314450" y="1600200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911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-5400000">
              <a:off x="-1314450" y="4672013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912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5905500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913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516688" y="5157788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914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508104" y="3429000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915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95513" y="4149725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916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95536" y="2780928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917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164288" y="476672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>
    <p:wedg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3686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7" dur="80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8" dur="80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80"/>
                                        <p:tgtEl>
                                          <p:spTgt spid="368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4" dur="1" fill="hold"/>
                                        <p:tgtEl>
                                          <p:spTgt spid="3687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3687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6" dur="1" fill="hold"/>
                                        <p:tgtEl>
                                          <p:spTgt spid="3687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1" dur="80"/>
                                        <p:tgtEl>
                                          <p:spTgt spid="368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2" dur="80"/>
                                        <p:tgtEl>
                                          <p:spTgt spid="368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80"/>
                                        <p:tgtEl>
                                          <p:spTgt spid="368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8" dur="1" fill="hold"/>
                                        <p:tgtEl>
                                          <p:spTgt spid="3687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63" dur="80"/>
                                        <p:tgtEl>
                                          <p:spTgt spid="368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64" dur="80"/>
                                        <p:tgtEl>
                                          <p:spTgt spid="368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80"/>
                                        <p:tgtEl>
                                          <p:spTgt spid="368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0" dur="1" fill="hold"/>
                                        <p:tgtEl>
                                          <p:spTgt spid="3687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6" grpId="0"/>
      <p:bldP spid="36867" grpId="0"/>
      <p:bldP spid="36868" grpId="0"/>
      <p:bldP spid="36869" grpId="0"/>
      <p:bldP spid="36870" grpId="0"/>
      <p:bldP spid="36871" grpId="0"/>
      <p:bldP spid="36872" grpId="0"/>
      <p:bldP spid="36873" grpId="0"/>
      <p:bldP spid="36874" grpId="0"/>
      <p:bldP spid="36875" grpId="0"/>
      <p:bldP spid="3687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http://s_corr.tog.edu54.ru/images/sov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7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3" descr="C:\Documents and Settings\User\Мои документы\гулнар апай семинар\анимашки\фон\dve-pticy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2588" y="333375"/>
            <a:ext cx="2051050" cy="162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7" descr="clematis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00338" y="5276850"/>
            <a:ext cx="1066800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7" descr="clematis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0200" y="5276850"/>
            <a:ext cx="1066800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7" descr="clematis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725" y="5226050"/>
            <a:ext cx="1066800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9" name="Picture 7" descr="clematis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125" y="5226050"/>
            <a:ext cx="1066800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0" name="Picture 7" descr="clematis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02575" y="5226050"/>
            <a:ext cx="1066800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1" name="Picture 7" descr="clematis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260975"/>
            <a:ext cx="1066800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2" name="Picture 7" descr="clematis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01750" y="5276850"/>
            <a:ext cx="1066800" cy="1581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23" name="Picture 11" descr="C:\Documents and Settings\Администратор\Рабочий стол\Айнур (F)\4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63" y="15875"/>
            <a:ext cx="2124075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24" name="WordArt 7"/>
          <p:cNvSpPr>
            <a:spLocks noChangeArrowheads="1" noChangeShapeType="1" noTextEdit="1"/>
          </p:cNvSpPr>
          <p:nvPr/>
        </p:nvSpPr>
        <p:spPr bwMode="auto">
          <a:xfrm>
            <a:off x="1000125" y="2500313"/>
            <a:ext cx="6553200" cy="1428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3600" b="1" kern="10">
              <a:ln w="9525">
                <a:noFill/>
                <a:round/>
                <a:headEnd/>
                <a:tailEnd/>
              </a:ln>
              <a:solidFill>
                <a:srgbClr val="005D00"/>
              </a:solidFill>
              <a:latin typeface="Times New Roman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3400" y="3040063"/>
            <a:ext cx="8435975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7200" b="1" kern="0" dirty="0">
                <a:solidFill>
                  <a:srgbClr val="1D1B11"/>
                </a:solidFill>
                <a:latin typeface="Times New Roman"/>
                <a:ea typeface="MS Mincho"/>
                <a:cs typeface="Times New Roman"/>
              </a:rPr>
              <a:t>        </a:t>
            </a:r>
            <a:endParaRPr lang="en-US" sz="7200" kern="0" dirty="0">
              <a:solidFill>
                <a:sysClr val="windowText" lastClr="0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43213" y="1773238"/>
            <a:ext cx="4249737" cy="12001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kk-KZ" sz="7200" b="1" kern="0" dirty="0">
                <a:solidFill>
                  <a:srgbClr val="1D1B11"/>
                </a:solidFill>
                <a:latin typeface="Times New Roman"/>
                <a:ea typeface="MS Mincho"/>
                <a:cs typeface="Times New Roman"/>
              </a:rPr>
              <a:t>  </a:t>
            </a:r>
            <a:r>
              <a:rPr lang="kk-KZ" sz="7200" b="1" kern="0" dirty="0">
                <a:solidFill>
                  <a:srgbClr val="C00000"/>
                </a:solidFill>
                <a:latin typeface="Times New Roman"/>
                <a:ea typeface="MS Mincho"/>
                <a:cs typeface="Times New Roman"/>
              </a:rPr>
              <a:t>О</a:t>
            </a:r>
            <a:r>
              <a:rPr lang="kk-KZ" sz="5400" b="1" kern="0" dirty="0">
                <a:solidFill>
                  <a:srgbClr val="C00000"/>
                </a:solidFill>
                <a:latin typeface="Times New Roman"/>
                <a:ea typeface="MS Mincho"/>
                <a:cs typeface="Times New Roman"/>
              </a:rPr>
              <a:t>йлан тап  </a:t>
            </a:r>
            <a:endParaRPr lang="en-US" sz="7200" kern="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med">
    <p:wedge/>
    <p:sndAc>
      <p:stSnd>
        <p:snd r:embed="rId2" name="таби5ат тур ан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4623c1ea322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-9525"/>
            <a:ext cx="91440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1275" y="1989138"/>
            <a:ext cx="5026025" cy="1143000"/>
          </a:xfrm>
        </p:spPr>
        <p:txBody>
          <a:bodyPr/>
          <a:lstStyle/>
          <a:p>
            <a:pPr algn="ctr"/>
            <a:r>
              <a:rPr lang="kk-KZ" smtClean="0">
                <a:solidFill>
                  <a:srgbClr val="002060"/>
                </a:solidFill>
              </a:rPr>
              <a:t>Бірлік бар жерде</a:t>
            </a:r>
            <a:br>
              <a:rPr lang="kk-KZ" smtClean="0">
                <a:solidFill>
                  <a:srgbClr val="002060"/>
                </a:solidFill>
              </a:rPr>
            </a:br>
            <a:r>
              <a:rPr lang="kk-KZ" smtClean="0">
                <a:solidFill>
                  <a:srgbClr val="002060"/>
                </a:solidFill>
              </a:rPr>
              <a:t>Тірлік бар.</a:t>
            </a:r>
            <a:endParaRPr lang="ru-RU" smtClean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spd="med">
    <p:wedg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258888" y="2133600"/>
            <a:ext cx="7000875" cy="109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6600" b="1" i="1">
              <a:solidFill>
                <a:srgbClr val="0A0AFF"/>
              </a:solidFill>
              <a:latin typeface="Times New Roman" pitchFamily="18" charset="0"/>
            </a:endParaRPr>
          </a:p>
        </p:txBody>
      </p:sp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1116013" y="2636838"/>
            <a:ext cx="7200900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kk-KZ" sz="5400" b="1" i="1">
                <a:solidFill>
                  <a:srgbClr val="9900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nstantia" pitchFamily="18" charset="0"/>
              </a:rPr>
              <a:t>Назарларыңызға     рахмет!</a:t>
            </a:r>
            <a:endParaRPr lang="ru-RU" sz="5400" b="1" i="1">
              <a:solidFill>
                <a:srgbClr val="99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nstantia" pitchFamily="18" charset="0"/>
            </a:endParaRPr>
          </a:p>
        </p:txBody>
      </p:sp>
    </p:spTree>
  </p:cSld>
  <p:clrMapOvr>
    <a:masterClrMapping/>
  </p:clrMapOvr>
  <p:transition spd="med">
    <p:wedge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7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3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78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kk-KZ" smtClean="0"/>
          </a:p>
        </p:txBody>
      </p:sp>
      <p:sp>
        <p:nvSpPr>
          <p:cNvPr id="819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kk-KZ" smtClean="0"/>
          </a:p>
        </p:txBody>
      </p:sp>
      <p:pic>
        <p:nvPicPr>
          <p:cNvPr id="8196" name="Picture 4" descr="flower1102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468313" y="-68263"/>
            <a:ext cx="9612313" cy="692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7" name="Picture 9" descr="F:\Конкурс\Анимация\бАБОЧКИ\14A6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9438" y="3571875"/>
            <a:ext cx="17145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3" descr="654648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7150" y="1857375"/>
            <a:ext cx="2736850" cy="2052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accent2">
                <a:alpha val="50000"/>
              </a:schemeClr>
            </a:outerShdw>
          </a:effectLst>
        </p:spPr>
      </p:pic>
      <p:pic>
        <p:nvPicPr>
          <p:cNvPr id="8199" name="Picture 6" descr="654648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51613" y="4805363"/>
            <a:ext cx="2592387" cy="205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2700000" algn="ctr" rotWithShape="0">
              <a:schemeClr val="accent2">
                <a:alpha val="50000"/>
              </a:schemeClr>
            </a:outerShdw>
          </a:effectLst>
        </p:spPr>
      </p:pic>
      <p:pic>
        <p:nvPicPr>
          <p:cNvPr id="8200" name="Picture 9" descr="F:\Конкурс\Анимация\бАБОЧКИ\14A6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72375" y="571500"/>
            <a:ext cx="1308100" cy="9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" name="Picture 9" descr="F:\Конкурс\Анимация\бАБОЧКИ\14A6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6263" y="496888"/>
            <a:ext cx="15017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428625" y="571500"/>
            <a:ext cx="3738563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8000" b="1" dirty="0">
              <a:ln w="17780" cmpd="sng">
                <a:solidFill>
                  <a:sysClr val="windowText" lastClr="000000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+mn-lt"/>
            </a:endParaRPr>
          </a:p>
        </p:txBody>
      </p:sp>
      <p:sp>
        <p:nvSpPr>
          <p:cNvPr id="8203" name="Прямоугольник 1"/>
          <p:cNvSpPr>
            <a:spLocks noChangeArrowheads="1"/>
          </p:cNvSpPr>
          <p:nvPr/>
        </p:nvSpPr>
        <p:spPr bwMode="auto">
          <a:xfrm>
            <a:off x="468313" y="765175"/>
            <a:ext cx="6840537" cy="363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115000"/>
              </a:lnSpc>
              <a:buClr>
                <a:srgbClr val="0BD0D9"/>
              </a:buClr>
              <a:buSzPct val="95000"/>
            </a:pPr>
            <a:r>
              <a:rPr lang="kk-KZ" sz="8000" b="1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« Ой жүгірту»</a:t>
            </a:r>
          </a:p>
          <a:p>
            <a:pPr algn="ctr" eaLnBrk="0" hangingPunct="0">
              <a:lnSpc>
                <a:spcPct val="115000"/>
              </a:lnSpc>
              <a:buClr>
                <a:srgbClr val="0BD0D9"/>
              </a:buClr>
              <a:buSzPct val="95000"/>
            </a:pPr>
            <a:r>
              <a:rPr lang="kk-KZ" sz="6000" b="1">
                <a:solidFill>
                  <a:srgbClr val="C0000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Пән бойынша сұрақтар</a:t>
            </a:r>
            <a:endParaRPr lang="en-US" sz="5400">
              <a:solidFill>
                <a:srgbClr val="C00000"/>
              </a:solidFill>
              <a:latin typeface="Calibri" pitchFamily="34" charset="0"/>
              <a:ea typeface="MS Mincho" pitchFamily="49" charset="-128"/>
              <a:cs typeface="Times New Roman" pitchFamily="18" charset="0"/>
            </a:endParaRPr>
          </a:p>
        </p:txBody>
      </p:sp>
      <p:pic>
        <p:nvPicPr>
          <p:cNvPr id="12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0" y="3140968"/>
            <a:ext cx="2304256" cy="276796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/>
            <a:ext uri="{91240B29-F687-4F45-9708-019B960494DF}"/>
          </a:extLst>
        </p:spPr>
      </p:pic>
      <p:grpSp>
        <p:nvGrpSpPr>
          <p:cNvPr id="8205" name="Group 9"/>
          <p:cNvGrpSpPr>
            <a:grpSpLocks/>
          </p:cNvGrpSpPr>
          <p:nvPr/>
        </p:nvGrpSpPr>
        <p:grpSpPr bwMode="auto">
          <a:xfrm>
            <a:off x="-107950" y="-26988"/>
            <a:ext cx="9144000" cy="6858001"/>
            <a:chOff x="0" y="0"/>
            <a:chExt cx="5760" cy="4320"/>
          </a:xfrm>
        </p:grpSpPr>
        <p:pic>
          <p:nvPicPr>
            <p:cNvPr id="8206" name="Picture 10" descr="003"/>
            <p:cNvPicPr>
              <a:picLocks noChangeAspect="1" noChangeArrowheads="1" noCrop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878" y="0"/>
              <a:ext cx="98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8207" name="Group 11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grpSp>
            <p:nvGrpSpPr>
              <p:cNvPr id="8208" name="Group 12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192"/>
                <a:chOff x="0" y="0"/>
                <a:chExt cx="5760" cy="192"/>
              </a:xfrm>
            </p:grpSpPr>
            <p:pic>
              <p:nvPicPr>
                <p:cNvPr id="8226" name="Picture 13" descr="003"/>
                <p:cNvPicPr>
                  <a:picLocks noChangeAspect="1" noChangeArrowheads="1" noCrop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984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227" name="Picture 14" descr="003"/>
                <p:cNvPicPr>
                  <a:picLocks noChangeAspect="1" noChangeArrowheads="1" noCrop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>
                  <a:off x="975" y="0"/>
                  <a:ext cx="984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228" name="Picture 15" descr="003"/>
                <p:cNvPicPr>
                  <a:picLocks noChangeAspect="1" noChangeArrowheads="1" noCrop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>
                  <a:off x="1927" y="0"/>
                  <a:ext cx="984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229" name="Picture 16" descr="003"/>
                <p:cNvPicPr>
                  <a:picLocks noChangeAspect="1" noChangeArrowheads="1" noCrop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>
                  <a:off x="2880" y="0"/>
                  <a:ext cx="984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230" name="Picture 17" descr="003"/>
                <p:cNvPicPr>
                  <a:picLocks noChangeAspect="1" noChangeArrowheads="1" noCrop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>
                  <a:off x="3878" y="0"/>
                  <a:ext cx="884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231" name="Picture 18" descr="003"/>
                <p:cNvPicPr>
                  <a:picLocks noChangeAspect="1" noChangeArrowheads="1" noCrop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>
                  <a:off x="4876" y="0"/>
                  <a:ext cx="884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8209" name="Group 19"/>
              <p:cNvGrpSpPr>
                <a:grpSpLocks/>
              </p:cNvGrpSpPr>
              <p:nvPr/>
            </p:nvGrpSpPr>
            <p:grpSpPr bwMode="auto">
              <a:xfrm>
                <a:off x="0" y="4128"/>
                <a:ext cx="5760" cy="192"/>
                <a:chOff x="0" y="4128"/>
                <a:chExt cx="5760" cy="192"/>
              </a:xfrm>
            </p:grpSpPr>
            <p:pic>
              <p:nvPicPr>
                <p:cNvPr id="8220" name="Picture 20" descr="003"/>
                <p:cNvPicPr>
                  <a:picLocks noChangeAspect="1" noChangeArrowheads="1" noCrop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>
                  <a:off x="0" y="4128"/>
                  <a:ext cx="984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221" name="Picture 21" descr="003"/>
                <p:cNvPicPr>
                  <a:picLocks noChangeAspect="1" noChangeArrowheads="1" noCrop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>
                  <a:off x="975" y="4128"/>
                  <a:ext cx="984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222" name="Picture 22" descr="003"/>
                <p:cNvPicPr>
                  <a:picLocks noChangeAspect="1" noChangeArrowheads="1" noCrop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>
                  <a:off x="1927" y="4128"/>
                  <a:ext cx="984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223" name="Picture 23" descr="003"/>
                <p:cNvPicPr>
                  <a:picLocks noChangeAspect="1" noChangeArrowheads="1" noCrop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>
                  <a:off x="2880" y="4128"/>
                  <a:ext cx="984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224" name="Picture 24" descr="003"/>
                <p:cNvPicPr>
                  <a:picLocks noChangeAspect="1" noChangeArrowheads="1" noCrop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>
                  <a:off x="3833" y="4128"/>
                  <a:ext cx="984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225" name="Picture 25" descr="003"/>
                <p:cNvPicPr>
                  <a:picLocks noChangeAspect="1" noChangeArrowheads="1" noCrop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>
                  <a:off x="4776" y="4128"/>
                  <a:ext cx="984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8210" name="Group 26"/>
              <p:cNvGrpSpPr>
                <a:grpSpLocks/>
              </p:cNvGrpSpPr>
              <p:nvPr/>
            </p:nvGrpSpPr>
            <p:grpSpPr bwMode="auto">
              <a:xfrm>
                <a:off x="0" y="164"/>
                <a:ext cx="192" cy="4037"/>
                <a:chOff x="0" y="164"/>
                <a:chExt cx="192" cy="4037"/>
              </a:xfrm>
            </p:grpSpPr>
            <p:pic>
              <p:nvPicPr>
                <p:cNvPr id="8216" name="Picture 27" descr="003"/>
                <p:cNvPicPr>
                  <a:picLocks noChangeAspect="1" noChangeArrowheads="1" noCrop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 rot="5400000">
                  <a:off x="-396" y="560"/>
                  <a:ext cx="984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217" name="Picture 28" descr="003"/>
                <p:cNvPicPr>
                  <a:picLocks noChangeAspect="1" noChangeArrowheads="1" noCrop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 rot="5400000">
                  <a:off x="-396" y="1513"/>
                  <a:ext cx="984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218" name="Picture 29" descr="003"/>
                <p:cNvPicPr>
                  <a:picLocks noChangeAspect="1" noChangeArrowheads="1" noCrop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 rot="5400000">
                  <a:off x="-396" y="2465"/>
                  <a:ext cx="984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219" name="Picture 30" descr="003"/>
                <p:cNvPicPr>
                  <a:picLocks noChangeAspect="1" noChangeArrowheads="1" noCrop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 rot="5400000">
                  <a:off x="-494" y="3516"/>
                  <a:ext cx="1179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8211" name="Group 31"/>
              <p:cNvGrpSpPr>
                <a:grpSpLocks/>
              </p:cNvGrpSpPr>
              <p:nvPr/>
            </p:nvGrpSpPr>
            <p:grpSpPr bwMode="auto">
              <a:xfrm>
                <a:off x="5568" y="164"/>
                <a:ext cx="192" cy="4037"/>
                <a:chOff x="0" y="164"/>
                <a:chExt cx="192" cy="4037"/>
              </a:xfrm>
            </p:grpSpPr>
            <p:pic>
              <p:nvPicPr>
                <p:cNvPr id="8212" name="Picture 32" descr="003"/>
                <p:cNvPicPr>
                  <a:picLocks noChangeAspect="1" noChangeArrowheads="1" noCrop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 rot="5400000">
                  <a:off x="-396" y="560"/>
                  <a:ext cx="984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213" name="Picture 33" descr="003"/>
                <p:cNvPicPr>
                  <a:picLocks noChangeAspect="1" noChangeArrowheads="1" noCrop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 rot="5400000">
                  <a:off x="-396" y="1513"/>
                  <a:ext cx="984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214" name="Picture 34" descr="003"/>
                <p:cNvPicPr>
                  <a:picLocks noChangeAspect="1" noChangeArrowheads="1" noCrop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 rot="5400000">
                  <a:off x="-396" y="2465"/>
                  <a:ext cx="984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8215" name="Picture 35" descr="003"/>
                <p:cNvPicPr>
                  <a:picLocks noChangeAspect="1" noChangeArrowheads="1" noCrop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 rot="5400000">
                  <a:off x="-494" y="3516"/>
                  <a:ext cx="1179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</p:grpSp>
    </p:spTree>
  </p:cSld>
  <p:clrMapOvr>
    <a:masterClrMapping/>
  </p:clrMapOvr>
  <p:transition spd="med">
    <p:wedg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Заголовок 1"/>
          <p:cNvSpPr>
            <a:spLocks noGrp="1"/>
          </p:cNvSpPr>
          <p:nvPr>
            <p:ph type="title"/>
          </p:nvPr>
        </p:nvSpPr>
        <p:spPr>
          <a:xfrm>
            <a:off x="1692275" y="1125538"/>
            <a:ext cx="5554663" cy="1143000"/>
          </a:xfrm>
        </p:spPr>
        <p:txBody>
          <a:bodyPr/>
          <a:lstStyle/>
          <a:p>
            <a:pPr algn="ctr"/>
            <a:r>
              <a:rPr lang="kk-KZ" sz="4800" b="1" i="1" smtClean="0">
                <a:solidFill>
                  <a:srgbClr val="7030A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«Алғырлар» тобы</a:t>
            </a:r>
            <a:endParaRPr lang="ru-RU" smtClean="0">
              <a:ea typeface="MS Mincho" pitchFamily="49" charset="-128"/>
              <a:cs typeface="Times New Roman" pitchFamily="18" charset="0"/>
            </a:endParaRPr>
          </a:p>
        </p:txBody>
      </p:sp>
      <p:pic>
        <p:nvPicPr>
          <p:cNvPr id="9220" name="Picture 6" descr="image091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50" y="4221163"/>
            <a:ext cx="1423988" cy="1960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Прямоугольник 6"/>
          <p:cNvSpPr>
            <a:spLocks noChangeArrowheads="1"/>
          </p:cNvSpPr>
          <p:nvPr/>
        </p:nvSpPr>
        <p:spPr bwMode="auto">
          <a:xfrm>
            <a:off x="1835150" y="2565400"/>
            <a:ext cx="52355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k-KZ" sz="3600" b="1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1.Дыбыстар неше топқа</a:t>
            </a:r>
          </a:p>
          <a:p>
            <a:r>
              <a:rPr lang="kk-KZ" sz="3600" b="1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 бөлінеді?</a:t>
            </a:r>
            <a:endParaRPr lang="ru-RU" sz="3600">
              <a:solidFill>
                <a:srgbClr val="002060"/>
              </a:solidFill>
              <a:ea typeface="MS Mincho" pitchFamily="49" charset="-128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915816" y="4005064"/>
            <a:ext cx="3765714" cy="52322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kk-KZ" sz="28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MS Mincho"/>
                <a:cs typeface="Times New Roman"/>
              </a:rPr>
              <a:t>(дауысты,дауыссыз)</a:t>
            </a:r>
            <a:endParaRPr lang="ru-RU" sz="28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wedg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2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92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9" dur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024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 typeface="Wingdings 2" pitchFamily="18" charset="2"/>
              <a:buNone/>
            </a:pPr>
            <a:r>
              <a:rPr lang="kk-KZ" sz="4000" b="1" smtClean="0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2. Қосуға кері амалды ата?</a:t>
            </a:r>
            <a:endParaRPr lang="ru-RU" sz="4000" smtClean="0">
              <a:solidFill>
                <a:srgbClr val="002060"/>
              </a:solidFill>
              <a:ea typeface="MS Mincho" pitchFamily="49" charset="-128"/>
              <a:cs typeface="Times New Roman" pitchFamily="18" charset="0"/>
            </a:endParaRPr>
          </a:p>
        </p:txBody>
      </p:sp>
      <p:grpSp>
        <p:nvGrpSpPr>
          <p:cNvPr id="10244" name="Группа 19"/>
          <p:cNvGrpSpPr>
            <a:grpSpLocks/>
          </p:cNvGrpSpPr>
          <p:nvPr/>
        </p:nvGrpSpPr>
        <p:grpSpPr bwMode="auto">
          <a:xfrm>
            <a:off x="0" y="-14288"/>
            <a:ext cx="9144000" cy="6872288"/>
            <a:chOff x="0" y="-14288"/>
            <a:chExt cx="9144000" cy="6872288"/>
          </a:xfrm>
        </p:grpSpPr>
        <p:pic>
          <p:nvPicPr>
            <p:cNvPr id="10254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3071813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5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00375" y="-14288"/>
              <a:ext cx="3214688" cy="371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6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43625" y="0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7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6486525"/>
              <a:ext cx="3071813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8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000375" y="6472238"/>
              <a:ext cx="3214688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59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143625" y="6486525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60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-5400000">
              <a:off x="7458075" y="1600200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61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-5400000">
              <a:off x="7458075" y="4672013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62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-5400000">
              <a:off x="-1314450" y="1600200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63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 rot="-5400000">
              <a:off x="-1314450" y="4672013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64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5905500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65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516688" y="5157788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66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067175" y="5229225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67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195513" y="4149725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68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39750" y="3213100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69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164288" y="476672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245" name="Picture 11" descr="F:\Қызыоордадан әкелген\картинки и шаблоны\Анимашки\Анимашки\star04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5463" y="45085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11" descr="F:\Қызыоордадан әкелген\картинки и шаблоны\Анимашки\Анимашки\star04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175" y="5229225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7" name="Picture 11" descr="F:\Қызыоордадан әкелген\картинки и шаблоны\Анимашки\Анимашки\star04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388" y="27813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8" name="Picture 11" descr="F:\Қызыоордадан әкелген\картинки и шаблоны\Анимашки\Анимашки\star04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1550" y="47625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9" name="Picture 11" descr="F:\Қызыоордадан әкелген\картинки и шаблоны\Анимашки\Анимашки\star04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24300" y="333375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0" name="Picture 11" descr="F:\Қызыоордадан әкелген\картинки и шаблоны\Анимашки\Анимашки\star048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1213" y="1770063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51" name="Picture 105" descr="baby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0" y="4221163"/>
            <a:ext cx="2373313" cy="2087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Прямоугольник 27"/>
          <p:cNvSpPr/>
          <p:nvPr/>
        </p:nvSpPr>
        <p:spPr>
          <a:xfrm>
            <a:off x="3635896" y="5301208"/>
            <a:ext cx="1856920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kk-KZ" sz="36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MS Mincho"/>
                <a:cs typeface="Times New Roman"/>
              </a:rPr>
              <a:t>(азайту)</a:t>
            </a:r>
            <a:endParaRPr lang="ru-RU" sz="36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53" name="Picture 84" descr="7b884f228ab3118e10423a6672dddfe0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68538" y="5013325"/>
            <a:ext cx="4535487" cy="1349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edg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955 -0.0333 0.0191 -0.0666 0.02084 -0.11332 C 0.02257 -0.16003 0.01216 -0.24977 0.01042 -0.28029 C 0.00868 -0.31082 0.00955 -0.30365 0.01042 -0.29625 " pathEditMode="relative" ptsTypes="aaaA">
                                      <p:cBhvr>
                                        <p:cTn id="1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Прямоугольник 38"/>
          <p:cNvSpPr/>
          <p:nvPr/>
        </p:nvSpPr>
        <p:spPr>
          <a:xfrm>
            <a:off x="3779912" y="5229200"/>
            <a:ext cx="1399742" cy="52322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kk-KZ" sz="28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MS Mincho"/>
                <a:cs typeface="Times New Roman"/>
              </a:rPr>
              <a:t>(құлақ)</a:t>
            </a:r>
            <a:endParaRPr lang="ru-RU" sz="28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1267" name="Заголовок 1"/>
          <p:cNvSpPr>
            <a:spLocks noGrp="1"/>
          </p:cNvSpPr>
          <p:nvPr>
            <p:ph type="title"/>
          </p:nvPr>
        </p:nvSpPr>
        <p:spPr>
          <a:xfrm>
            <a:off x="539750" y="549275"/>
            <a:ext cx="8229600" cy="1143000"/>
          </a:xfrm>
        </p:spPr>
        <p:txBody>
          <a:bodyPr/>
          <a:lstStyle/>
          <a:p>
            <a:pPr algn="ctr"/>
            <a:endParaRPr lang="ru-RU" i="1" smtClean="0">
              <a:solidFill>
                <a:srgbClr val="7030A0"/>
              </a:solidFill>
            </a:endParaRPr>
          </a:p>
        </p:txBody>
      </p:sp>
      <p:grpSp>
        <p:nvGrpSpPr>
          <p:cNvPr id="11268" name="Group 9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11272" name="Picture 10" descr="003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78" y="0"/>
              <a:ext cx="98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1273" name="Group 11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grpSp>
            <p:nvGrpSpPr>
              <p:cNvPr id="11274" name="Group 12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192"/>
                <a:chOff x="0" y="0"/>
                <a:chExt cx="5760" cy="192"/>
              </a:xfrm>
            </p:grpSpPr>
            <p:pic>
              <p:nvPicPr>
                <p:cNvPr id="11292" name="Picture 13" descr="003"/>
                <p:cNvPicPr>
                  <a:picLocks noChangeAspect="1" noChangeArrowheads="1" noCrop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984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1293" name="Picture 14" descr="003"/>
                <p:cNvPicPr>
                  <a:picLocks noChangeAspect="1" noChangeArrowheads="1" noCrop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975" y="0"/>
                  <a:ext cx="984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1294" name="Picture 15" descr="003"/>
                <p:cNvPicPr>
                  <a:picLocks noChangeAspect="1" noChangeArrowheads="1" noCrop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1927" y="0"/>
                  <a:ext cx="984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1295" name="Picture 16" descr="003"/>
                <p:cNvPicPr>
                  <a:picLocks noChangeAspect="1" noChangeArrowheads="1" noCrop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2880" y="0"/>
                  <a:ext cx="984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1296" name="Picture 17" descr="003"/>
                <p:cNvPicPr>
                  <a:picLocks noChangeAspect="1" noChangeArrowheads="1" noCrop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878" y="0"/>
                  <a:ext cx="884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1297" name="Picture 18" descr="003"/>
                <p:cNvPicPr>
                  <a:picLocks noChangeAspect="1" noChangeArrowheads="1" noCrop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4876" y="0"/>
                  <a:ext cx="884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1275" name="Group 19"/>
              <p:cNvGrpSpPr>
                <a:grpSpLocks/>
              </p:cNvGrpSpPr>
              <p:nvPr/>
            </p:nvGrpSpPr>
            <p:grpSpPr bwMode="auto">
              <a:xfrm>
                <a:off x="0" y="4128"/>
                <a:ext cx="5760" cy="192"/>
                <a:chOff x="0" y="4128"/>
                <a:chExt cx="5760" cy="192"/>
              </a:xfrm>
            </p:grpSpPr>
            <p:pic>
              <p:nvPicPr>
                <p:cNvPr id="11286" name="Picture 20" descr="003"/>
                <p:cNvPicPr>
                  <a:picLocks noChangeAspect="1" noChangeArrowheads="1" noCrop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0" y="4128"/>
                  <a:ext cx="984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1287" name="Picture 21" descr="003"/>
                <p:cNvPicPr>
                  <a:picLocks noChangeAspect="1" noChangeArrowheads="1" noCrop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975" y="4128"/>
                  <a:ext cx="984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1288" name="Picture 22" descr="003"/>
                <p:cNvPicPr>
                  <a:picLocks noChangeAspect="1" noChangeArrowheads="1" noCrop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1927" y="4128"/>
                  <a:ext cx="984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1289" name="Picture 23" descr="003"/>
                <p:cNvPicPr>
                  <a:picLocks noChangeAspect="1" noChangeArrowheads="1" noCrop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2880" y="4128"/>
                  <a:ext cx="984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1290" name="Picture 24" descr="003"/>
                <p:cNvPicPr>
                  <a:picLocks noChangeAspect="1" noChangeArrowheads="1" noCrop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833" y="4128"/>
                  <a:ext cx="984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1291" name="Picture 25" descr="003"/>
                <p:cNvPicPr>
                  <a:picLocks noChangeAspect="1" noChangeArrowheads="1" noCrop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4776" y="4128"/>
                  <a:ext cx="984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1276" name="Group 26"/>
              <p:cNvGrpSpPr>
                <a:grpSpLocks/>
              </p:cNvGrpSpPr>
              <p:nvPr/>
            </p:nvGrpSpPr>
            <p:grpSpPr bwMode="auto">
              <a:xfrm>
                <a:off x="0" y="164"/>
                <a:ext cx="192" cy="4037"/>
                <a:chOff x="0" y="164"/>
                <a:chExt cx="192" cy="4037"/>
              </a:xfrm>
            </p:grpSpPr>
            <p:pic>
              <p:nvPicPr>
                <p:cNvPr id="11282" name="Picture 27" descr="003"/>
                <p:cNvPicPr>
                  <a:picLocks noChangeAspect="1" noChangeArrowheads="1" noCrop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 rot="5400000">
                  <a:off x="-396" y="560"/>
                  <a:ext cx="984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1283" name="Picture 28" descr="003"/>
                <p:cNvPicPr>
                  <a:picLocks noChangeAspect="1" noChangeArrowheads="1" noCrop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 rot="5400000">
                  <a:off x="-396" y="1513"/>
                  <a:ext cx="984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1284" name="Picture 29" descr="003"/>
                <p:cNvPicPr>
                  <a:picLocks noChangeAspect="1" noChangeArrowheads="1" noCrop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 rot="5400000">
                  <a:off x="-396" y="2465"/>
                  <a:ext cx="984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1285" name="Picture 30" descr="003"/>
                <p:cNvPicPr>
                  <a:picLocks noChangeAspect="1" noChangeArrowheads="1" noCrop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 rot="5400000">
                  <a:off x="-494" y="3516"/>
                  <a:ext cx="1179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1277" name="Group 31"/>
              <p:cNvGrpSpPr>
                <a:grpSpLocks/>
              </p:cNvGrpSpPr>
              <p:nvPr/>
            </p:nvGrpSpPr>
            <p:grpSpPr bwMode="auto">
              <a:xfrm>
                <a:off x="5568" y="164"/>
                <a:ext cx="192" cy="4037"/>
                <a:chOff x="0" y="164"/>
                <a:chExt cx="192" cy="4037"/>
              </a:xfrm>
            </p:grpSpPr>
            <p:pic>
              <p:nvPicPr>
                <p:cNvPr id="11278" name="Picture 32" descr="003"/>
                <p:cNvPicPr>
                  <a:picLocks noChangeAspect="1" noChangeArrowheads="1" noCrop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 rot="5400000">
                  <a:off x="-396" y="560"/>
                  <a:ext cx="984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1279" name="Picture 33" descr="003"/>
                <p:cNvPicPr>
                  <a:picLocks noChangeAspect="1" noChangeArrowheads="1" noCrop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 rot="5400000">
                  <a:off x="-396" y="1513"/>
                  <a:ext cx="984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1280" name="Picture 34" descr="003"/>
                <p:cNvPicPr>
                  <a:picLocks noChangeAspect="1" noChangeArrowheads="1" noCrop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 rot="5400000">
                  <a:off x="-396" y="2465"/>
                  <a:ext cx="984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1281" name="Picture 35" descr="003"/>
                <p:cNvPicPr>
                  <a:picLocks noChangeAspect="1" noChangeArrowheads="1" noCrop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 rot="5400000">
                  <a:off x="-494" y="3516"/>
                  <a:ext cx="1179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</p:grpSp>
      <p:pic>
        <p:nvPicPr>
          <p:cNvPr id="11269" name="Picture 84" descr="7b884f228ab3118e10423a6672dddfe0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39975" y="4941888"/>
            <a:ext cx="4535488" cy="1347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0" name="Прямоугольник 35"/>
          <p:cNvSpPr>
            <a:spLocks noChangeArrowheads="1"/>
          </p:cNvSpPr>
          <p:nvPr/>
        </p:nvSpPr>
        <p:spPr bwMode="auto">
          <a:xfrm>
            <a:off x="1331913" y="2276475"/>
            <a:ext cx="1841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sz="3600"/>
          </a:p>
        </p:txBody>
      </p:sp>
      <p:sp>
        <p:nvSpPr>
          <p:cNvPr id="38" name="Прямоугольник 37"/>
          <p:cNvSpPr>
            <a:spLocks noChangeArrowheads="1"/>
          </p:cNvSpPr>
          <p:nvPr/>
        </p:nvSpPr>
        <p:spPr bwMode="auto">
          <a:xfrm>
            <a:off x="2268538" y="2060575"/>
            <a:ext cx="5014912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k-KZ" sz="4400" b="1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3. Есту мүшесі не? </a:t>
            </a:r>
            <a:endParaRPr lang="ru-RU" sz="4400">
              <a:solidFill>
                <a:srgbClr val="002060"/>
              </a:solidFill>
              <a:ea typeface="MS Mincho" pitchFamily="49" charset="-128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edg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4" dur="1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4792 -0.00832 0.09601 -0.01665 0.08351 -0.03376 C 0.07101 -0.05087 -0.06718 -0.07678 -0.07465 -0.10337 C -0.08211 -0.12997 0.01962 -0.17275 0.03872 -0.19287 C 0.05782 -0.21299 0.04011 -0.21924 0.04028 -0.22456 " pathEditMode="relative" ptsTypes="aaaaA">
                                      <p:cBhvr>
                                        <p:cTn id="18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3707904" y="5589240"/>
            <a:ext cx="1569660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kk-KZ" sz="36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MS Mincho"/>
                <a:cs typeface="Times New Roman"/>
              </a:rPr>
              <a:t>(33-34)</a:t>
            </a:r>
            <a:endParaRPr lang="ru-RU" sz="36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229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2292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4" name="Picture 32" descr="2780658d96bcdb1b103cbcea5d1ddb10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3492500" y="4292600"/>
            <a:ext cx="1871663" cy="223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2294" name="Группа 4"/>
          <p:cNvGrpSpPr>
            <a:grpSpLocks/>
          </p:cNvGrpSpPr>
          <p:nvPr/>
        </p:nvGrpSpPr>
        <p:grpSpPr bwMode="auto">
          <a:xfrm>
            <a:off x="0" y="-14288"/>
            <a:ext cx="9144000" cy="6872288"/>
            <a:chOff x="0" y="-14288"/>
            <a:chExt cx="9144000" cy="6872288"/>
          </a:xfrm>
        </p:grpSpPr>
        <p:pic>
          <p:nvPicPr>
            <p:cNvPr id="12296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0"/>
              <a:ext cx="3071813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97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00375" y="-14288"/>
              <a:ext cx="3214688" cy="371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98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143625" y="0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299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6486525"/>
              <a:ext cx="3071813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00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00375" y="6472238"/>
              <a:ext cx="3214688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01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143625" y="6486525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02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-5400000">
              <a:off x="7458075" y="1600200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03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-5400000">
              <a:off x="7458075" y="4672013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04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-5400000">
              <a:off x="-1314450" y="1600200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05" name="Picture 18" descr="C:\Documents and Settings\Администратор\Рабочий стол\Гип анимаций\Гиф анимация\b0353d60755a0edb2f2d09aa0328339b-web.gif"/>
            <p:cNvPicPr>
              <a:picLocks noChangeAspect="1" noChangeArrowheads="1" noCrop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-5400000">
              <a:off x="-1314450" y="4672013"/>
              <a:ext cx="3000375" cy="371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06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0" y="5905500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07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516688" y="5157788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08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508104" y="3429000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09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195513" y="4149725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10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39750" y="3213100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311" name="Picture 11" descr="F:\Қызыоордадан әкелген\картинки и шаблоны\Анимашки\Анимашки\star048.gif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164288" y="476672"/>
              <a:ext cx="952500" cy="952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755650" y="1196975"/>
            <a:ext cx="7850188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k-KZ" sz="4400" b="1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4. Адамда неше омыртқа бар?</a:t>
            </a:r>
            <a:endParaRPr lang="ru-RU" sz="4400">
              <a:ea typeface="MS Mincho" pitchFamily="49" charset="-128"/>
              <a:cs typeface="Times New Roman" pitchFamily="18" charset="0"/>
            </a:endParaRPr>
          </a:p>
        </p:txBody>
      </p:sp>
    </p:spTree>
  </p:cSld>
  <p:clrMapOvr>
    <a:masterClrMapping/>
  </p:clrMapOvr>
  <p:transition spd="med">
    <p:wedg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2378 -0.03169 0.04757 -0.06337 0.02396 -0.11934 C 0.00035 -0.1753 -0.12674 -0.28955 -0.14167 -0.33604 C -0.1566 -0.38252 -0.0783 -0.38761 -0.06563 -0.39778 " pathEditMode="relative" ptsTypes="aaaA">
                                      <p:cBhvr>
                                        <p:cTn id="26" dur="2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build="allAtOnce"/>
      <p:bldP spid="2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13315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smtClean="0"/>
          </a:p>
        </p:txBody>
      </p:sp>
      <p:grpSp>
        <p:nvGrpSpPr>
          <p:cNvPr id="13316" name="Group 9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pic>
          <p:nvPicPr>
            <p:cNvPr id="13320" name="Picture 10" descr="003"/>
            <p:cNvPicPr>
              <a:picLocks noChangeAspect="1" noChangeArrowheads="1" noCrop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878" y="0"/>
              <a:ext cx="98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3321" name="Group 11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grpSp>
            <p:nvGrpSpPr>
              <p:cNvPr id="13322" name="Group 12"/>
              <p:cNvGrpSpPr>
                <a:grpSpLocks/>
              </p:cNvGrpSpPr>
              <p:nvPr/>
            </p:nvGrpSpPr>
            <p:grpSpPr bwMode="auto">
              <a:xfrm>
                <a:off x="0" y="0"/>
                <a:ext cx="5760" cy="192"/>
                <a:chOff x="0" y="0"/>
                <a:chExt cx="5760" cy="192"/>
              </a:xfrm>
            </p:grpSpPr>
            <p:pic>
              <p:nvPicPr>
                <p:cNvPr id="13340" name="Picture 13" descr="003"/>
                <p:cNvPicPr>
                  <a:picLocks noChangeAspect="1" noChangeArrowheads="1" noCrop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984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3341" name="Picture 14" descr="003"/>
                <p:cNvPicPr>
                  <a:picLocks noChangeAspect="1" noChangeArrowheads="1" noCrop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975" y="0"/>
                  <a:ext cx="984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3342" name="Picture 15" descr="003"/>
                <p:cNvPicPr>
                  <a:picLocks noChangeAspect="1" noChangeArrowheads="1" noCrop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1927" y="0"/>
                  <a:ext cx="984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3343" name="Picture 16" descr="003"/>
                <p:cNvPicPr>
                  <a:picLocks noChangeAspect="1" noChangeArrowheads="1" noCrop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2880" y="0"/>
                  <a:ext cx="984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3344" name="Picture 17" descr="003"/>
                <p:cNvPicPr>
                  <a:picLocks noChangeAspect="1" noChangeArrowheads="1" noCrop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878" y="0"/>
                  <a:ext cx="884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3345" name="Picture 18" descr="003"/>
                <p:cNvPicPr>
                  <a:picLocks noChangeAspect="1" noChangeArrowheads="1" noCrop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4876" y="0"/>
                  <a:ext cx="884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3323" name="Group 19"/>
              <p:cNvGrpSpPr>
                <a:grpSpLocks/>
              </p:cNvGrpSpPr>
              <p:nvPr/>
            </p:nvGrpSpPr>
            <p:grpSpPr bwMode="auto">
              <a:xfrm>
                <a:off x="0" y="4128"/>
                <a:ext cx="5760" cy="192"/>
                <a:chOff x="0" y="4128"/>
                <a:chExt cx="5760" cy="192"/>
              </a:xfrm>
            </p:grpSpPr>
            <p:pic>
              <p:nvPicPr>
                <p:cNvPr id="13334" name="Picture 20" descr="003"/>
                <p:cNvPicPr>
                  <a:picLocks noChangeAspect="1" noChangeArrowheads="1" noCrop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0" y="4128"/>
                  <a:ext cx="984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3335" name="Picture 21" descr="003"/>
                <p:cNvPicPr>
                  <a:picLocks noChangeAspect="1" noChangeArrowheads="1" noCrop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975" y="4128"/>
                  <a:ext cx="984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3336" name="Picture 22" descr="003"/>
                <p:cNvPicPr>
                  <a:picLocks noChangeAspect="1" noChangeArrowheads="1" noCrop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1927" y="4128"/>
                  <a:ext cx="984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3337" name="Picture 23" descr="003"/>
                <p:cNvPicPr>
                  <a:picLocks noChangeAspect="1" noChangeArrowheads="1" noCrop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2880" y="4128"/>
                  <a:ext cx="984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3338" name="Picture 24" descr="003"/>
                <p:cNvPicPr>
                  <a:picLocks noChangeAspect="1" noChangeArrowheads="1" noCrop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3833" y="4128"/>
                  <a:ext cx="984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3339" name="Picture 25" descr="003"/>
                <p:cNvPicPr>
                  <a:picLocks noChangeAspect="1" noChangeArrowheads="1" noCrop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4776" y="4128"/>
                  <a:ext cx="984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3324" name="Group 26"/>
              <p:cNvGrpSpPr>
                <a:grpSpLocks/>
              </p:cNvGrpSpPr>
              <p:nvPr/>
            </p:nvGrpSpPr>
            <p:grpSpPr bwMode="auto">
              <a:xfrm>
                <a:off x="0" y="164"/>
                <a:ext cx="192" cy="4037"/>
                <a:chOff x="0" y="164"/>
                <a:chExt cx="192" cy="4037"/>
              </a:xfrm>
            </p:grpSpPr>
            <p:pic>
              <p:nvPicPr>
                <p:cNvPr id="13330" name="Picture 27" descr="003"/>
                <p:cNvPicPr>
                  <a:picLocks noChangeAspect="1" noChangeArrowheads="1" noCrop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 rot="5400000">
                  <a:off x="-396" y="560"/>
                  <a:ext cx="984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3331" name="Picture 28" descr="003"/>
                <p:cNvPicPr>
                  <a:picLocks noChangeAspect="1" noChangeArrowheads="1" noCrop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 rot="5400000">
                  <a:off x="-396" y="1513"/>
                  <a:ext cx="984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3332" name="Picture 29" descr="003"/>
                <p:cNvPicPr>
                  <a:picLocks noChangeAspect="1" noChangeArrowheads="1" noCrop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 rot="5400000">
                  <a:off x="-396" y="2465"/>
                  <a:ext cx="984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3333" name="Picture 30" descr="003"/>
                <p:cNvPicPr>
                  <a:picLocks noChangeAspect="1" noChangeArrowheads="1" noCrop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 rot="5400000">
                  <a:off x="-494" y="3516"/>
                  <a:ext cx="1179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13325" name="Group 31"/>
              <p:cNvGrpSpPr>
                <a:grpSpLocks/>
              </p:cNvGrpSpPr>
              <p:nvPr/>
            </p:nvGrpSpPr>
            <p:grpSpPr bwMode="auto">
              <a:xfrm>
                <a:off x="5568" y="164"/>
                <a:ext cx="192" cy="4037"/>
                <a:chOff x="0" y="164"/>
                <a:chExt cx="192" cy="4037"/>
              </a:xfrm>
            </p:grpSpPr>
            <p:pic>
              <p:nvPicPr>
                <p:cNvPr id="13326" name="Picture 32" descr="003"/>
                <p:cNvPicPr>
                  <a:picLocks noChangeAspect="1" noChangeArrowheads="1" noCrop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 rot="5400000">
                  <a:off x="-396" y="560"/>
                  <a:ext cx="984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3327" name="Picture 33" descr="003"/>
                <p:cNvPicPr>
                  <a:picLocks noChangeAspect="1" noChangeArrowheads="1" noCrop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 rot="5400000">
                  <a:off x="-396" y="1513"/>
                  <a:ext cx="984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3328" name="Picture 34" descr="003"/>
                <p:cNvPicPr>
                  <a:picLocks noChangeAspect="1" noChangeArrowheads="1" noCrop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 rot="5400000">
                  <a:off x="-396" y="2465"/>
                  <a:ext cx="984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3329" name="Picture 35" descr="003"/>
                <p:cNvPicPr>
                  <a:picLocks noChangeAspect="1" noChangeArrowheads="1" noCrop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 rot="5400000">
                  <a:off x="-494" y="3516"/>
                  <a:ext cx="1179" cy="19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</p:grpSp>
      <p:sp>
        <p:nvSpPr>
          <p:cNvPr id="31" name="Прямоугольник 30"/>
          <p:cNvSpPr>
            <a:spLocks noChangeArrowheads="1"/>
          </p:cNvSpPr>
          <p:nvPr/>
        </p:nvSpPr>
        <p:spPr bwMode="auto">
          <a:xfrm>
            <a:off x="900113" y="1268413"/>
            <a:ext cx="7727950" cy="83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kk-KZ" sz="4800" b="1">
                <a:solidFill>
                  <a:srgbClr val="002060"/>
                </a:solidFill>
                <a:latin typeface="Times New Roman" pitchFamily="18" charset="0"/>
                <a:ea typeface="MS Mincho" pitchFamily="49" charset="-128"/>
                <a:cs typeface="Times New Roman" pitchFamily="18" charset="0"/>
              </a:rPr>
              <a:t>5. Бір жылда неше ай бар? </a:t>
            </a:r>
            <a:endParaRPr lang="ru-RU" sz="4800">
              <a:ea typeface="MS Mincho" pitchFamily="49" charset="-128"/>
              <a:cs typeface="Times New Roman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3491880" y="4509120"/>
            <a:ext cx="1872629" cy="76944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kk-KZ" sz="44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ea typeface="MS Mincho"/>
                <a:cs typeface="Times New Roman"/>
              </a:rPr>
              <a:t>(12 ай)</a:t>
            </a:r>
            <a:endParaRPr lang="ru-RU" sz="4400" b="1" dirty="0">
              <a:ln w="11430"/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7890" name="Picture 2" descr="C:\Users\Админ\Desktop\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3645024"/>
            <a:ext cx="1800200" cy="2522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edg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02  E" pathEditMode="relative" ptsTypes="">
                                      <p:cBhvr>
                                        <p:cTn id="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fault Theme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ow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958</TotalTime>
  <Words>516</Words>
  <Application>Microsoft Office PowerPoint</Application>
  <PresentationFormat>Экран (4:3)</PresentationFormat>
  <Paragraphs>127</Paragraphs>
  <Slides>36</Slides>
  <Notes>2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4" baseType="lpstr">
      <vt:lpstr>Arial</vt:lpstr>
      <vt:lpstr>Calibri</vt:lpstr>
      <vt:lpstr>Constantia</vt:lpstr>
      <vt:lpstr>Wingdings 2</vt:lpstr>
      <vt:lpstr>Times New Roman</vt:lpstr>
      <vt:lpstr>MS Mincho</vt:lpstr>
      <vt:lpstr>KZ Times New Roman</vt:lpstr>
      <vt:lpstr>Default Theme</vt:lpstr>
      <vt:lpstr>“Жүзден жүйрік, мыңнан тұлпар”</vt:lpstr>
      <vt:lpstr>Слайд 2</vt:lpstr>
      <vt:lpstr>Слайд 3</vt:lpstr>
      <vt:lpstr>Слайд 4</vt:lpstr>
      <vt:lpstr>«Алғырлар» тобы</vt:lpstr>
      <vt:lpstr>Слайд 6</vt:lpstr>
      <vt:lpstr>Слайд 7</vt:lpstr>
      <vt:lpstr>Слайд 8</vt:lpstr>
      <vt:lpstr>Слайд 9</vt:lpstr>
      <vt:lpstr>6. Ұлыстың ұлы күні.</vt:lpstr>
      <vt:lpstr>      7. Ұзындық өлшем бірліктерді ата.</vt:lpstr>
      <vt:lpstr>                                                                             8. Жанғыш пайдалы қазбаларды ата.  </vt:lpstr>
      <vt:lpstr>9. Сөйлем түрлерін ата.  </vt:lpstr>
      <vt:lpstr>10. Кез келген сан мен  0-дің  көбейтіндісінің мәні неге тең?</vt:lpstr>
      <vt:lpstr>11. Қаныш Сәтпаев кім?</vt:lpstr>
      <vt:lpstr>Слайд 16</vt:lpstr>
      <vt:lpstr>              12. Мұқағали Мақатаев «Үш бақытым» үзінді   </vt:lpstr>
      <vt:lpstr>2.Қатаң дауыссыздарды ата?</vt:lpstr>
      <vt:lpstr>3.Зат есім қандай сұраққа жауап береді? </vt:lpstr>
      <vt:lpstr>4. Дем алу мүшесі.</vt:lpstr>
      <vt:lpstr>5. Дәм сезу мүшесі.</vt:lpstr>
      <vt:lpstr>6. Қазақтың ұлттық аспабы.</vt:lpstr>
      <vt:lpstr>7.Жылдың неше мезгілі бар?</vt:lpstr>
      <vt:lpstr>          8. 21+30=   </vt:lpstr>
      <vt:lpstr>   </vt:lpstr>
      <vt:lpstr>Сергіту сәті</vt:lpstr>
      <vt:lpstr>Слайд 27</vt:lpstr>
      <vt:lpstr>                      «Алғырлар» тобы        </vt:lpstr>
      <vt:lpstr>                  ІІ – топ «Білімділер»        </vt:lpstr>
      <vt:lpstr>Ғажайып сурет</vt:lpstr>
      <vt:lpstr>Слайд 31</vt:lpstr>
      <vt:lpstr>Слайд 32</vt:lpstr>
      <vt:lpstr>Слайд 33</vt:lpstr>
      <vt:lpstr>Слайд 34</vt:lpstr>
      <vt:lpstr>Бірлік бар жерде Тірлік бар.</vt:lpstr>
      <vt:lpstr>Слайд 36</vt:lpstr>
    </vt:vector>
  </TitlesOfParts>
  <Company>Org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Админ</cp:lastModifiedBy>
  <cp:revision>95</cp:revision>
  <dcterms:created xsi:type="dcterms:W3CDTF">2012-09-24T08:40:55Z</dcterms:created>
  <dcterms:modified xsi:type="dcterms:W3CDTF">2015-02-28T04:15:07Z</dcterms:modified>
</cp:coreProperties>
</file>