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86.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93.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2.xml" ContentType="application/vnd.openxmlformats-officedocument.presentationml.slideLayout+xml"/>
  <Override PartName="/ppt/slideMasters/slideMaster8.xml" ContentType="application/vnd.openxmlformats-officedocument.presentationml.slideMaster+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Default Extension="jpeg" ContentType="image/jpeg"/>
  <Override PartName="/ppt/slideLayouts/slideLayout72.xml" ContentType="application/vnd.openxmlformats-officedocument.presentationml.slideLayout+xml"/>
  <Override PartName="/ppt/slideLayouts/slideLayout81.xml" ContentType="application/vnd.openxmlformats-officedocument.presentationml.slideLayout+xml"/>
  <Override PartName="/ppt/slideLayouts/slideLayout90.xml" ContentType="application/vnd.openxmlformats-officedocument.presentationml.slideLayout+xml"/>
  <Override PartName="/ppt/slideLayouts/slideLayout92.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tags/tag1.xml" ContentType="application/vnd.openxmlformats-officedocument.presentationml.tags+xml"/>
  <Override PartName="/ppt/slideLayouts/slideLayout70.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1.xml" ContentType="application/vnd.openxmlformats-officedocument.presentationml.slideLayout+xml"/>
  <Override PartName="/ppt/slideMasters/slideMaster9.xml" ContentType="application/vnd.openxmlformats-officedocument.presentationml.slideMaster+xml"/>
  <Override PartName="/ppt/slideLayouts/slideLayout10.xml" ContentType="application/vnd.openxmlformats-officedocument.presentationml.slideLayout+xml"/>
  <Default Extension="gif" ContentType="image/gif"/>
  <Override PartName="/ppt/slideMasters/slideMaster7.xml" ContentType="application/vnd.openxmlformats-officedocument.presentationml.slideMaster+xml"/>
  <Override PartName="/ppt/slideLayouts/slideLayout99.xml" ContentType="application/vnd.openxmlformats-officedocument.presentationml.slideLayout+xml"/>
  <Override PartName="/ppt/theme/theme9.xml" ContentType="application/vnd.openxmlformats-officedocument.theme+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8.xml" ContentType="application/vnd.openxmlformats-officedocument.presentationml.slideLayout+xml"/>
  <Override PartName="/ppt/slideLayouts/slideLayout97.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Default Extension="wmf" ContentType="image/x-wmf"/>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tags/tag2.xml" ContentType="application/vnd.openxmlformats-officedocument.presentationml.tags+xml"/>
  <Override PartName="/ppt/slideLayouts/slideLayout73.xml" ContentType="application/vnd.openxmlformats-officedocument.presentationml.slideLayout+xml"/>
  <Override PartName="/ppt/slideLayouts/slideLayout91.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100.xml" ContentType="application/vnd.openxmlformats-officedocument.presentationml.slideLayout+xml"/>
  <Override PartName="/ppt/slideMasters/slideMaster6.xml" ContentType="application/vnd.openxmlformats-officedocument.presentationml.slideMaster+xml"/>
  <Override PartName="/ppt/slideLayouts/slideLayout89.xml" ContentType="application/vnd.openxmlformats-officedocument.presentationml.slideLayout+xml"/>
  <Override PartName="/ppt/theme/theme8.xml" ContentType="application/vnd.openxmlformats-officedocument.them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6" r:id="rId2"/>
    <p:sldMasterId id="2147483770" r:id="rId3"/>
    <p:sldMasterId id="2147483782" r:id="rId4"/>
    <p:sldMasterId id="2147483794" r:id="rId5"/>
    <p:sldMasterId id="2147483807" r:id="rId6"/>
    <p:sldMasterId id="2147483819" r:id="rId7"/>
    <p:sldMasterId id="2147483844" r:id="rId8"/>
    <p:sldMasterId id="2147483857" r:id="rId9"/>
  </p:sldMasterIdLst>
  <p:sldIdLst>
    <p:sldId id="303" r:id="rId10"/>
    <p:sldId id="302" r:id="rId11"/>
    <p:sldId id="258" r:id="rId12"/>
    <p:sldId id="259" r:id="rId13"/>
    <p:sldId id="282" r:id="rId14"/>
    <p:sldId id="283" r:id="rId15"/>
    <p:sldId id="286" r:id="rId16"/>
    <p:sldId id="263" r:id="rId17"/>
    <p:sldId id="296" r:id="rId18"/>
    <p:sldId id="276" r:id="rId19"/>
    <p:sldId id="297" r:id="rId20"/>
    <p:sldId id="298" r:id="rId21"/>
    <p:sldId id="299" r:id="rId22"/>
    <p:sldId id="275" r:id="rId23"/>
    <p:sldId id="277" r:id="rId24"/>
    <p:sldId id="278" r:id="rId25"/>
    <p:sldId id="279" r:id="rId26"/>
    <p:sldId id="300"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 Type="http://schemas.openxmlformats.org/officeDocument/2006/relationships/slideMaster" Target="slideMasters/slideMaster3.xml"/><Relationship Id="rId21" Type="http://schemas.openxmlformats.org/officeDocument/2006/relationships/slide" Target="slides/slide12.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presProps" Target="presProp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2" Type="http://schemas.openxmlformats.org/officeDocument/2006/relationships/slideMaster" Target="../slideMasters/slideMaster7.xml"/><Relationship Id="rId1" Type="http://schemas.openxmlformats.org/officeDocument/2006/relationships/themeOverride" Target="../theme/themeOverride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66562" name="Group 2"/>
          <p:cNvGrpSpPr>
            <a:grpSpLocks/>
          </p:cNvGrpSpPr>
          <p:nvPr/>
        </p:nvGrpSpPr>
        <p:grpSpPr bwMode="auto">
          <a:xfrm>
            <a:off x="0" y="0"/>
            <a:ext cx="9148763" cy="6851650"/>
            <a:chOff x="1" y="0"/>
            <a:chExt cx="5763" cy="4316"/>
          </a:xfrm>
        </p:grpSpPr>
        <p:sp>
          <p:nvSpPr>
            <p:cNvPr id="66563"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sp>
          <p:nvSpPr>
            <p:cNvPr id="66564"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sp>
          <p:nvSpPr>
            <p:cNvPr id="66565"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grpSp>
          <p:nvGrpSpPr>
            <p:cNvPr id="66566" name="Group 6"/>
            <p:cNvGrpSpPr>
              <a:grpSpLocks/>
            </p:cNvGrpSpPr>
            <p:nvPr/>
          </p:nvGrpSpPr>
          <p:grpSpPr bwMode="auto">
            <a:xfrm>
              <a:off x="288" y="0"/>
              <a:ext cx="5098" cy="4316"/>
              <a:chOff x="288" y="0"/>
              <a:chExt cx="5098" cy="4316"/>
            </a:xfrm>
          </p:grpSpPr>
          <p:sp>
            <p:nvSpPr>
              <p:cNvPr id="66567"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sp>
            <p:nvSpPr>
              <p:cNvPr id="66568"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sp>
            <p:nvSpPr>
              <p:cNvPr id="66569"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sp>
            <p:nvSpPr>
              <p:cNvPr id="66570"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sp>
            <p:nvSpPr>
              <p:cNvPr id="66571"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sp>
            <p:nvSpPr>
              <p:cNvPr id="66572"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sp>
            <p:nvSpPr>
              <p:cNvPr id="66573"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sp>
            <p:nvSpPr>
              <p:cNvPr id="66574"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sp>
            <p:nvSpPr>
              <p:cNvPr id="66575"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sp>
            <p:nvSpPr>
              <p:cNvPr id="66576"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sp>
            <p:nvSpPr>
              <p:cNvPr id="66577"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sp>
            <p:nvSpPr>
              <p:cNvPr id="66578"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sp>
            <p:nvSpPr>
              <p:cNvPr id="66579"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grpSp>
        <p:sp>
          <p:nvSpPr>
            <p:cNvPr id="66580"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sp>
          <p:nvSpPr>
            <p:cNvPr id="66581"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sp>
          <p:nvSpPr>
            <p:cNvPr id="66582"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sp>
          <p:nvSpPr>
            <p:cNvPr id="66583"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sp>
          <p:nvSpPr>
            <p:cNvPr id="66584"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sp>
          <p:nvSpPr>
            <p:cNvPr id="66585"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sp>
          <p:nvSpPr>
            <p:cNvPr id="66586"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sp>
          <p:nvSpPr>
            <p:cNvPr id="66587"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sp>
          <p:nvSpPr>
            <p:cNvPr id="66588"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a:solidFill>
                  <a:srgbClr val="FFFFFF"/>
                </a:solidFill>
                <a:latin typeface="Arial" charset="0"/>
              </a:endParaRPr>
            </a:p>
          </p:txBody>
        </p:sp>
        <p:sp>
          <p:nvSpPr>
            <p:cNvPr id="66589"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a:solidFill>
                  <a:srgbClr val="FFFFFF"/>
                </a:solidFill>
                <a:latin typeface="Arial" charset="0"/>
              </a:endParaRPr>
            </a:p>
          </p:txBody>
        </p:sp>
        <p:sp>
          <p:nvSpPr>
            <p:cNvPr id="66590"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a:solidFill>
                  <a:srgbClr val="FFFFFF"/>
                </a:solidFill>
                <a:latin typeface="Arial" charset="0"/>
              </a:endParaRPr>
            </a:p>
          </p:txBody>
        </p:sp>
        <p:grpSp>
          <p:nvGrpSpPr>
            <p:cNvPr id="66591" name="Group 31"/>
            <p:cNvGrpSpPr>
              <a:grpSpLocks/>
            </p:cNvGrpSpPr>
            <p:nvPr/>
          </p:nvGrpSpPr>
          <p:grpSpPr bwMode="auto">
            <a:xfrm>
              <a:off x="1" y="392"/>
              <a:ext cx="5758" cy="1571"/>
              <a:chOff x="1" y="392"/>
              <a:chExt cx="5758" cy="1571"/>
            </a:xfrm>
          </p:grpSpPr>
          <p:sp>
            <p:nvSpPr>
              <p:cNvPr id="66592"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a:solidFill>
                    <a:srgbClr val="FFFFFF"/>
                  </a:solidFill>
                  <a:latin typeface="Arial" charset="0"/>
                </a:endParaRPr>
              </a:p>
            </p:txBody>
          </p:sp>
          <p:sp>
            <p:nvSpPr>
              <p:cNvPr id="66593"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a:solidFill>
                    <a:srgbClr val="FFFFFF"/>
                  </a:solidFill>
                  <a:latin typeface="Arial" charset="0"/>
                </a:endParaRPr>
              </a:p>
            </p:txBody>
          </p:sp>
          <p:sp>
            <p:nvSpPr>
              <p:cNvPr id="66594"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a:solidFill>
                    <a:srgbClr val="FFFFFF"/>
                  </a:solidFill>
                  <a:latin typeface="Arial" charset="0"/>
                </a:endParaRPr>
              </a:p>
            </p:txBody>
          </p:sp>
          <p:sp>
            <p:nvSpPr>
              <p:cNvPr id="66595"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a:solidFill>
                    <a:srgbClr val="FFFFFF"/>
                  </a:solidFill>
                  <a:latin typeface="Arial" charset="0"/>
                </a:endParaRPr>
              </a:p>
            </p:txBody>
          </p:sp>
          <p:sp>
            <p:nvSpPr>
              <p:cNvPr id="66596"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a:solidFill>
                    <a:srgbClr val="FFFFFF"/>
                  </a:solidFill>
                  <a:latin typeface="Arial" charset="0"/>
                </a:endParaRPr>
              </a:p>
            </p:txBody>
          </p:sp>
        </p:grpSp>
        <p:sp>
          <p:nvSpPr>
            <p:cNvPr id="66597"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a:solidFill>
                  <a:srgbClr val="FFFFFF"/>
                </a:solidFill>
                <a:latin typeface="Arial" charset="0"/>
              </a:endParaRPr>
            </a:p>
          </p:txBody>
        </p:sp>
        <p:sp>
          <p:nvSpPr>
            <p:cNvPr id="66598"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a:solidFill>
                  <a:srgbClr val="FFFFFF"/>
                </a:solidFill>
                <a:latin typeface="Arial" charset="0"/>
              </a:endParaRPr>
            </a:p>
          </p:txBody>
        </p:sp>
      </p:grpSp>
      <p:sp>
        <p:nvSpPr>
          <p:cNvPr id="66599" name="Rectangle 39"/>
          <p:cNvSpPr>
            <a:spLocks noGrp="1" noChangeArrowheads="1"/>
          </p:cNvSpPr>
          <p:nvPr>
            <p:ph type="ctrTitle" sz="quarter"/>
          </p:nvPr>
        </p:nvSpPr>
        <p:spPr>
          <a:xfrm>
            <a:off x="685800" y="1692275"/>
            <a:ext cx="7772400" cy="1736725"/>
          </a:xfrm>
        </p:spPr>
        <p:txBody>
          <a:bodyPr anchor="b"/>
          <a:lstStyle>
            <a:lvl1pPr>
              <a:defRPr sz="5400"/>
            </a:lvl1pPr>
          </a:lstStyle>
          <a:p>
            <a:pPr lvl="0"/>
            <a:r>
              <a:rPr lang="ru-RU" altLang="ru-RU" noProof="0" smtClean="0"/>
              <a:t>Образец заголовка</a:t>
            </a:r>
          </a:p>
        </p:txBody>
      </p:sp>
      <p:sp>
        <p:nvSpPr>
          <p:cNvPr id="66600"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ru-RU" altLang="ru-RU" noProof="0" smtClean="0"/>
              <a:t>Образец подзаголовка</a:t>
            </a:r>
          </a:p>
        </p:txBody>
      </p:sp>
      <p:sp>
        <p:nvSpPr>
          <p:cNvPr id="66601" name="Rectangle 41"/>
          <p:cNvSpPr>
            <a:spLocks noGrp="1" noChangeArrowheads="1"/>
          </p:cNvSpPr>
          <p:nvPr>
            <p:ph type="dt" sz="quarter" idx="2"/>
          </p:nvPr>
        </p:nvSpPr>
        <p:spPr/>
        <p:txBody>
          <a:bodyPr/>
          <a:lstStyle>
            <a:lvl1pPr>
              <a:defRPr/>
            </a:lvl1pPr>
          </a:lstStyle>
          <a:p>
            <a:endParaRPr lang="ru-RU" altLang="ru-RU">
              <a:solidFill>
                <a:srgbClr val="FFFFFF"/>
              </a:solidFill>
            </a:endParaRPr>
          </a:p>
        </p:txBody>
      </p:sp>
      <p:sp>
        <p:nvSpPr>
          <p:cNvPr id="66602" name="Rectangle 42"/>
          <p:cNvSpPr>
            <a:spLocks noGrp="1" noChangeArrowheads="1"/>
          </p:cNvSpPr>
          <p:nvPr>
            <p:ph type="ftr" sz="quarter" idx="3"/>
          </p:nvPr>
        </p:nvSpPr>
        <p:spPr/>
        <p:txBody>
          <a:bodyPr/>
          <a:lstStyle>
            <a:lvl1pPr>
              <a:defRPr/>
            </a:lvl1pPr>
          </a:lstStyle>
          <a:p>
            <a:endParaRPr lang="ru-RU" altLang="ru-RU">
              <a:solidFill>
                <a:srgbClr val="FFFFFF"/>
              </a:solidFill>
            </a:endParaRPr>
          </a:p>
        </p:txBody>
      </p:sp>
      <p:sp>
        <p:nvSpPr>
          <p:cNvPr id="66603" name="Rectangle 43"/>
          <p:cNvSpPr>
            <a:spLocks noGrp="1" noChangeArrowheads="1"/>
          </p:cNvSpPr>
          <p:nvPr>
            <p:ph type="sldNum" sz="quarter" idx="4"/>
          </p:nvPr>
        </p:nvSpPr>
        <p:spPr/>
        <p:txBody>
          <a:bodyPr/>
          <a:lstStyle>
            <a:lvl1pPr>
              <a:defRPr/>
            </a:lvl1pPr>
          </a:lstStyle>
          <a:p>
            <a:fld id="{7E99B1A0-4200-4919-9E8F-71CAE601EE54}" type="slidenum">
              <a:rPr lang="ru-RU" altLang="ru-RU">
                <a:solidFill>
                  <a:srgbClr val="FFFFFF"/>
                </a:solidFill>
              </a:rPr>
              <a:pPr/>
              <a:t>‹#›</a:t>
            </a:fld>
            <a:endParaRPr lang="ru-RU" altLang="ru-RU">
              <a:solidFill>
                <a:srgbClr val="FFFFFF"/>
              </a:solidFill>
            </a:endParaRPr>
          </a:p>
        </p:txBody>
      </p:sp>
    </p:spTree>
    <p:extLst>
      <p:ext uri="{BB962C8B-B14F-4D97-AF65-F5344CB8AC3E}">
        <p14:creationId xmlns="" xmlns:p14="http://schemas.microsoft.com/office/powerpoint/2010/main" val="28345239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solidFill>
                <a:srgbClr val="FFFFFF"/>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ru-RU">
              <a:solidFill>
                <a:srgbClr val="FFFFFF"/>
              </a:solidFill>
            </a:endParaRPr>
          </a:p>
        </p:txBody>
      </p:sp>
      <p:sp>
        <p:nvSpPr>
          <p:cNvPr id="6" name="Номер слайда 5"/>
          <p:cNvSpPr>
            <a:spLocks noGrp="1"/>
          </p:cNvSpPr>
          <p:nvPr>
            <p:ph type="sldNum" sz="quarter" idx="12"/>
          </p:nvPr>
        </p:nvSpPr>
        <p:spPr/>
        <p:txBody>
          <a:bodyPr/>
          <a:lstStyle>
            <a:lvl1pPr>
              <a:defRPr/>
            </a:lvl1pPr>
          </a:lstStyle>
          <a:p>
            <a:fld id="{61DEC64F-055C-405C-8B3B-CEBF0BBEC408}" type="slidenum">
              <a:rPr lang="ru-RU" altLang="ru-RU">
                <a:solidFill>
                  <a:srgbClr val="FFFFFF"/>
                </a:solidFill>
              </a:rPr>
              <a:pPr/>
              <a:t>‹#›</a:t>
            </a:fld>
            <a:endParaRPr lang="ru-RU" altLang="ru-RU">
              <a:solidFill>
                <a:srgbClr val="FFFFFF"/>
              </a:solidFill>
            </a:endParaRPr>
          </a:p>
        </p:txBody>
      </p:sp>
    </p:spTree>
    <p:extLst>
      <p:ext uri="{BB962C8B-B14F-4D97-AF65-F5344CB8AC3E}">
        <p14:creationId xmlns="" xmlns:p14="http://schemas.microsoft.com/office/powerpoint/2010/main" val="2173685507"/>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solidFill>
                <a:srgbClr val="FFFFFF"/>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ru-RU">
              <a:solidFill>
                <a:srgbClr val="FFFFFF"/>
              </a:solidFill>
            </a:endParaRPr>
          </a:p>
        </p:txBody>
      </p:sp>
      <p:sp>
        <p:nvSpPr>
          <p:cNvPr id="6" name="Номер слайда 5"/>
          <p:cNvSpPr>
            <a:spLocks noGrp="1"/>
          </p:cNvSpPr>
          <p:nvPr>
            <p:ph type="sldNum" sz="quarter" idx="12"/>
          </p:nvPr>
        </p:nvSpPr>
        <p:spPr/>
        <p:txBody>
          <a:bodyPr/>
          <a:lstStyle>
            <a:lvl1pPr>
              <a:defRPr/>
            </a:lvl1pPr>
          </a:lstStyle>
          <a:p>
            <a:fld id="{F75FAB76-D4AB-4554-AC87-E578C2E30205}" type="slidenum">
              <a:rPr lang="ru-RU" altLang="ru-RU">
                <a:solidFill>
                  <a:srgbClr val="FFFFFF"/>
                </a:solidFill>
              </a:rPr>
              <a:pPr/>
              <a:t>‹#›</a:t>
            </a:fld>
            <a:endParaRPr lang="ru-RU" altLang="ru-RU">
              <a:solidFill>
                <a:srgbClr val="FFFFFF"/>
              </a:solidFill>
            </a:endParaRPr>
          </a:p>
        </p:txBody>
      </p:sp>
    </p:spTree>
    <p:extLst>
      <p:ext uri="{BB962C8B-B14F-4D97-AF65-F5344CB8AC3E}">
        <p14:creationId xmlns="" xmlns:p14="http://schemas.microsoft.com/office/powerpoint/2010/main" val="1232283351"/>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48463" y="244475"/>
            <a:ext cx="2097087"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44475"/>
            <a:ext cx="6138863"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solidFill>
                <a:srgbClr val="FFFFFF"/>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ru-RU">
              <a:solidFill>
                <a:srgbClr val="FFFFFF"/>
              </a:solidFill>
            </a:endParaRPr>
          </a:p>
        </p:txBody>
      </p:sp>
      <p:sp>
        <p:nvSpPr>
          <p:cNvPr id="6" name="Номер слайда 5"/>
          <p:cNvSpPr>
            <a:spLocks noGrp="1"/>
          </p:cNvSpPr>
          <p:nvPr>
            <p:ph type="sldNum" sz="quarter" idx="12"/>
          </p:nvPr>
        </p:nvSpPr>
        <p:spPr/>
        <p:txBody>
          <a:bodyPr/>
          <a:lstStyle>
            <a:lvl1pPr>
              <a:defRPr/>
            </a:lvl1pPr>
          </a:lstStyle>
          <a:p>
            <a:fld id="{EF1FB778-BEA2-4DE2-BD64-4C722E36467F}" type="slidenum">
              <a:rPr lang="ru-RU" altLang="ru-RU">
                <a:solidFill>
                  <a:srgbClr val="FFFFFF"/>
                </a:solidFill>
              </a:rPr>
              <a:pPr/>
              <a:t>‹#›</a:t>
            </a:fld>
            <a:endParaRPr lang="ru-RU" altLang="ru-RU">
              <a:solidFill>
                <a:srgbClr val="FFFFFF"/>
              </a:solidFill>
            </a:endParaRPr>
          </a:p>
        </p:txBody>
      </p:sp>
    </p:spTree>
    <p:extLst>
      <p:ext uri="{BB962C8B-B14F-4D97-AF65-F5344CB8AC3E}">
        <p14:creationId xmlns="" xmlns:p14="http://schemas.microsoft.com/office/powerpoint/2010/main" val="291860815"/>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44475"/>
            <a:ext cx="8385175" cy="1431925"/>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838200" y="1905000"/>
            <a:ext cx="3927475" cy="4191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918075" y="1905000"/>
            <a:ext cx="3927475" cy="4191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838200" y="6245225"/>
            <a:ext cx="1901825" cy="476250"/>
          </a:xfrm>
        </p:spPr>
        <p:txBody>
          <a:bodyPr/>
          <a:lstStyle>
            <a:lvl1pPr>
              <a:defRPr/>
            </a:lvl1pPr>
          </a:lstStyle>
          <a:p>
            <a:endParaRPr lang="ru-RU" altLang="ru-RU">
              <a:solidFill>
                <a:srgbClr val="FFFFFF"/>
              </a:solidFill>
            </a:endParaRPr>
          </a:p>
        </p:txBody>
      </p:sp>
      <p:sp>
        <p:nvSpPr>
          <p:cNvPr id="6" name="Нижний колонтитул 5"/>
          <p:cNvSpPr>
            <a:spLocks noGrp="1"/>
          </p:cNvSpPr>
          <p:nvPr>
            <p:ph type="ftr" sz="quarter" idx="11"/>
          </p:nvPr>
        </p:nvSpPr>
        <p:spPr>
          <a:xfrm>
            <a:off x="3429000" y="6245225"/>
            <a:ext cx="2895600" cy="476250"/>
          </a:xfrm>
        </p:spPr>
        <p:txBody>
          <a:bodyPr/>
          <a:lstStyle>
            <a:lvl1pPr>
              <a:defRPr/>
            </a:lvl1pPr>
          </a:lstStyle>
          <a:p>
            <a:endParaRPr lang="ru-RU" altLang="ru-RU">
              <a:solidFill>
                <a:srgbClr val="FFFFFF"/>
              </a:solidFill>
            </a:endParaRPr>
          </a:p>
        </p:txBody>
      </p:sp>
      <p:sp>
        <p:nvSpPr>
          <p:cNvPr id="7" name="Номер слайда 6"/>
          <p:cNvSpPr>
            <a:spLocks noGrp="1"/>
          </p:cNvSpPr>
          <p:nvPr>
            <p:ph type="sldNum" sz="quarter" idx="12"/>
          </p:nvPr>
        </p:nvSpPr>
        <p:spPr>
          <a:xfrm>
            <a:off x="6937375" y="6245225"/>
            <a:ext cx="1901825" cy="476250"/>
          </a:xfrm>
        </p:spPr>
        <p:txBody>
          <a:bodyPr/>
          <a:lstStyle>
            <a:lvl1pPr>
              <a:defRPr/>
            </a:lvl1pPr>
          </a:lstStyle>
          <a:p>
            <a:fld id="{9516D9A7-64E7-4C5D-A59D-292C938E24AD}" type="slidenum">
              <a:rPr lang="ru-RU" altLang="ru-RU">
                <a:solidFill>
                  <a:srgbClr val="FFFFFF"/>
                </a:solidFill>
              </a:rPr>
              <a:pPr/>
              <a:t>‹#›</a:t>
            </a:fld>
            <a:endParaRPr lang="ru-RU" altLang="ru-RU">
              <a:solidFill>
                <a:srgbClr val="FFFFFF"/>
              </a:solidFill>
            </a:endParaRPr>
          </a:p>
        </p:txBody>
      </p:sp>
    </p:spTree>
    <p:extLst>
      <p:ext uri="{BB962C8B-B14F-4D97-AF65-F5344CB8AC3E}">
        <p14:creationId xmlns="" xmlns:p14="http://schemas.microsoft.com/office/powerpoint/2010/main" val="3715981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5311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solidFill>
                <a:srgbClr val="FFFFFF"/>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ru-RU">
              <a:solidFill>
                <a:srgbClr val="FFFFFF"/>
              </a:solidFill>
            </a:endParaRPr>
          </a:p>
        </p:txBody>
      </p:sp>
      <p:sp>
        <p:nvSpPr>
          <p:cNvPr id="6" name="Номер слайда 5"/>
          <p:cNvSpPr>
            <a:spLocks noGrp="1"/>
          </p:cNvSpPr>
          <p:nvPr>
            <p:ph type="sldNum" sz="quarter" idx="12"/>
          </p:nvPr>
        </p:nvSpPr>
        <p:spPr/>
        <p:txBody>
          <a:bodyPr/>
          <a:lstStyle>
            <a:lvl1pPr>
              <a:defRPr/>
            </a:lvl1pPr>
          </a:lstStyle>
          <a:p>
            <a:fld id="{EC0A2F50-8F4F-4643-BF78-7F788D089C76}" type="slidenum">
              <a:rPr lang="ru-RU" altLang="ru-RU">
                <a:solidFill>
                  <a:srgbClr val="FFFFFF"/>
                </a:solidFill>
              </a:rPr>
              <a:pPr/>
              <a:t>‹#›</a:t>
            </a:fld>
            <a:endParaRPr lang="ru-RU" altLang="ru-RU">
              <a:solidFill>
                <a:srgbClr val="FFFFFF"/>
              </a:solidFill>
            </a:endParaRPr>
          </a:p>
        </p:txBody>
      </p:sp>
    </p:spTree>
    <p:extLst>
      <p:ext uri="{BB962C8B-B14F-4D97-AF65-F5344CB8AC3E}">
        <p14:creationId xmlns="" xmlns:p14="http://schemas.microsoft.com/office/powerpoint/2010/main" val="17557270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7826" name="Group 2"/>
          <p:cNvGrpSpPr>
            <a:grpSpLocks/>
          </p:cNvGrpSpPr>
          <p:nvPr/>
        </p:nvGrpSpPr>
        <p:grpSpPr bwMode="auto">
          <a:xfrm>
            <a:off x="0" y="0"/>
            <a:ext cx="9159875" cy="6870700"/>
            <a:chOff x="0" y="0"/>
            <a:chExt cx="5770" cy="4328"/>
          </a:xfrm>
        </p:grpSpPr>
        <p:sp>
          <p:nvSpPr>
            <p:cNvPr id="77827"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ru-RU" altLang="ru-RU">
                <a:solidFill>
                  <a:srgbClr val="2F1311"/>
                </a:solidFill>
              </a:endParaRPr>
            </a:p>
          </p:txBody>
        </p:sp>
        <p:sp>
          <p:nvSpPr>
            <p:cNvPr id="77828"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ru-RU" altLang="ru-RU">
                <a:solidFill>
                  <a:srgbClr val="2F1311"/>
                </a:solidFill>
              </a:endParaRPr>
            </a:p>
          </p:txBody>
        </p:sp>
        <p:sp>
          <p:nvSpPr>
            <p:cNvPr id="77829"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ru-RU" altLang="ru-RU">
                <a:solidFill>
                  <a:srgbClr val="2F1311"/>
                </a:solidFill>
              </a:endParaRPr>
            </a:p>
          </p:txBody>
        </p:sp>
        <p:grpSp>
          <p:nvGrpSpPr>
            <p:cNvPr id="77830" name="Group 6"/>
            <p:cNvGrpSpPr>
              <a:grpSpLocks/>
            </p:cNvGrpSpPr>
            <p:nvPr/>
          </p:nvGrpSpPr>
          <p:grpSpPr bwMode="auto">
            <a:xfrm>
              <a:off x="4944" y="1"/>
              <a:ext cx="816" cy="3974"/>
              <a:chOff x="4944" y="1"/>
              <a:chExt cx="816" cy="3974"/>
            </a:xfrm>
          </p:grpSpPr>
          <p:grpSp>
            <p:nvGrpSpPr>
              <p:cNvPr id="77831" name="Group 7"/>
              <p:cNvGrpSpPr>
                <a:grpSpLocks/>
              </p:cNvGrpSpPr>
              <p:nvPr userDrawn="1"/>
            </p:nvGrpSpPr>
            <p:grpSpPr bwMode="auto">
              <a:xfrm>
                <a:off x="5280" y="1"/>
                <a:ext cx="480" cy="1430"/>
                <a:chOff x="5280" y="1"/>
                <a:chExt cx="480" cy="1430"/>
              </a:xfrm>
            </p:grpSpPr>
            <p:grpSp>
              <p:nvGrpSpPr>
                <p:cNvPr id="77832" name="Group 8"/>
                <p:cNvGrpSpPr>
                  <a:grpSpLocks/>
                </p:cNvGrpSpPr>
                <p:nvPr userDrawn="1"/>
              </p:nvGrpSpPr>
              <p:grpSpPr bwMode="auto">
                <a:xfrm rot="-5400000">
                  <a:off x="5484" y="0"/>
                  <a:ext cx="174" cy="176"/>
                  <a:chOff x="1657" y="323"/>
                  <a:chExt cx="1691" cy="2560"/>
                </a:xfrm>
              </p:grpSpPr>
              <p:grpSp>
                <p:nvGrpSpPr>
                  <p:cNvPr id="77833" name="Group 9"/>
                  <p:cNvGrpSpPr>
                    <a:grpSpLocks/>
                  </p:cNvGrpSpPr>
                  <p:nvPr/>
                </p:nvGrpSpPr>
                <p:grpSpPr bwMode="auto">
                  <a:xfrm>
                    <a:off x="1657" y="323"/>
                    <a:ext cx="1691" cy="2560"/>
                    <a:chOff x="1657" y="323"/>
                    <a:chExt cx="1691" cy="2560"/>
                  </a:xfrm>
                </p:grpSpPr>
                <p:sp>
                  <p:nvSpPr>
                    <p:cNvPr id="77834" name="Freeform 10"/>
                    <p:cNvSpPr>
                      <a:spLocks/>
                    </p:cNvSpPr>
                    <p:nvPr/>
                  </p:nvSpPr>
                  <p:spPr bwMode="auto">
                    <a:xfrm>
                      <a:off x="2117" y="323"/>
                      <a:ext cx="1231" cy="2560"/>
                    </a:xfrm>
                    <a:custGeom>
                      <a:avLst/>
                      <a:gdLst>
                        <a:gd name="T0" fmla="*/ 337 w 1231"/>
                        <a:gd name="T1" fmla="*/ 283 h 2560"/>
                        <a:gd name="T2" fmla="*/ 415 w 1231"/>
                        <a:gd name="T3" fmla="*/ 115 h 2560"/>
                        <a:gd name="T4" fmla="*/ 583 w 1231"/>
                        <a:gd name="T5" fmla="*/ 7 h 2560"/>
                        <a:gd name="T6" fmla="*/ 895 w 1231"/>
                        <a:gd name="T7" fmla="*/ 61 h 2560"/>
                        <a:gd name="T8" fmla="*/ 1051 w 1231"/>
                        <a:gd name="T9" fmla="*/ 349 h 2560"/>
                        <a:gd name="T10" fmla="*/ 979 w 1231"/>
                        <a:gd name="T11" fmla="*/ 769 h 2560"/>
                        <a:gd name="T12" fmla="*/ 943 w 1231"/>
                        <a:gd name="T13" fmla="*/ 943 h 2560"/>
                        <a:gd name="T14" fmla="*/ 1105 w 1231"/>
                        <a:gd name="T15" fmla="*/ 1075 h 2560"/>
                        <a:gd name="T16" fmla="*/ 1231 w 1231"/>
                        <a:gd name="T17" fmla="*/ 1525 h 2560"/>
                        <a:gd name="T18" fmla="*/ 1123 w 1231"/>
                        <a:gd name="T19" fmla="*/ 1969 h 2560"/>
                        <a:gd name="T20" fmla="*/ 907 w 1231"/>
                        <a:gd name="T21" fmla="*/ 2077 h 2560"/>
                        <a:gd name="T22" fmla="*/ 721 w 1231"/>
                        <a:gd name="T23" fmla="*/ 2059 h 2560"/>
                        <a:gd name="T24" fmla="*/ 655 w 1231"/>
                        <a:gd name="T25" fmla="*/ 2251 h 2560"/>
                        <a:gd name="T26" fmla="*/ 529 w 1231"/>
                        <a:gd name="T27" fmla="*/ 2527 h 2560"/>
                        <a:gd name="T28" fmla="*/ 211 w 1231"/>
                        <a:gd name="T29" fmla="*/ 2509 h 2560"/>
                        <a:gd name="T30" fmla="*/ 31 w 1231"/>
                        <a:gd name="T31" fmla="*/ 2227 h 2560"/>
                        <a:gd name="T32" fmla="*/ 25 w 1231"/>
                        <a:gd name="T33" fmla="*/ 1969 h 2560"/>
                        <a:gd name="T34" fmla="*/ 145 w 1231"/>
                        <a:gd name="T35" fmla="*/ 1651 h 2560"/>
                        <a:gd name="T36" fmla="*/ 259 w 1231"/>
                        <a:gd name="T37" fmla="*/ 1513 h 2560"/>
                        <a:gd name="T38" fmla="*/ 217 w 1231"/>
                        <a:gd name="T39" fmla="*/ 1729 h 2560"/>
                        <a:gd name="T40" fmla="*/ 73 w 1231"/>
                        <a:gd name="T41" fmla="*/ 2023 h 2560"/>
                        <a:gd name="T42" fmla="*/ 169 w 1231"/>
                        <a:gd name="T43" fmla="*/ 2323 h 2560"/>
                        <a:gd name="T44" fmla="*/ 439 w 1231"/>
                        <a:gd name="T45" fmla="*/ 2431 h 2560"/>
                        <a:gd name="T46" fmla="*/ 595 w 1231"/>
                        <a:gd name="T47" fmla="*/ 2227 h 2560"/>
                        <a:gd name="T48" fmla="*/ 577 w 1231"/>
                        <a:gd name="T49" fmla="*/ 1807 h 2560"/>
                        <a:gd name="T50" fmla="*/ 493 w 1231"/>
                        <a:gd name="T51" fmla="*/ 1531 h 2560"/>
                        <a:gd name="T52" fmla="*/ 535 w 1231"/>
                        <a:gd name="T53" fmla="*/ 1459 h 2560"/>
                        <a:gd name="T54" fmla="*/ 625 w 1231"/>
                        <a:gd name="T55" fmla="*/ 1633 h 2560"/>
                        <a:gd name="T56" fmla="*/ 721 w 1231"/>
                        <a:gd name="T57" fmla="*/ 1933 h 2560"/>
                        <a:gd name="T58" fmla="*/ 967 w 1231"/>
                        <a:gd name="T59" fmla="*/ 1963 h 2560"/>
                        <a:gd name="T60" fmla="*/ 1135 w 1231"/>
                        <a:gd name="T61" fmla="*/ 1687 h 2560"/>
                        <a:gd name="T62" fmla="*/ 1117 w 1231"/>
                        <a:gd name="T63" fmla="*/ 1273 h 2560"/>
                        <a:gd name="T64" fmla="*/ 883 w 1231"/>
                        <a:gd name="T65" fmla="*/ 1057 h 2560"/>
                        <a:gd name="T66" fmla="*/ 679 w 1231"/>
                        <a:gd name="T67" fmla="*/ 1129 h 2560"/>
                        <a:gd name="T68" fmla="*/ 577 w 1231"/>
                        <a:gd name="T69" fmla="*/ 1117 h 2560"/>
                        <a:gd name="T70" fmla="*/ 619 w 1231"/>
                        <a:gd name="T71" fmla="*/ 1033 h 2560"/>
                        <a:gd name="T72" fmla="*/ 811 w 1231"/>
                        <a:gd name="T73" fmla="*/ 937 h 2560"/>
                        <a:gd name="T74" fmla="*/ 949 w 1231"/>
                        <a:gd name="T75" fmla="*/ 613 h 2560"/>
                        <a:gd name="T76" fmla="*/ 883 w 1231"/>
                        <a:gd name="T77" fmla="*/ 175 h 2560"/>
                        <a:gd name="T78" fmla="*/ 619 w 1231"/>
                        <a:gd name="T79" fmla="*/ 103 h 2560"/>
                        <a:gd name="T80" fmla="*/ 391 w 1231"/>
                        <a:gd name="T81" fmla="*/ 355 h 2560"/>
                        <a:gd name="T82" fmla="*/ 403 w 1231"/>
                        <a:gd name="T83" fmla="*/ 763 h 2560"/>
                        <a:gd name="T84" fmla="*/ 343 w 1231"/>
                        <a:gd name="T85" fmla="*/ 949 h 2560"/>
                        <a:gd name="T86" fmla="*/ 289 w 1231"/>
                        <a:gd name="T87" fmla="*/ 685 h 2560"/>
                        <a:gd name="T88" fmla="*/ 307 w 1231"/>
                        <a:gd name="T89" fmla="*/ 367 h 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a:noFill/>
                    </a:ln>
                    <a:effectLst/>
                    <a:extLst>
                      <a:ext uri="{91240B29-F687-4F45-9708-019B960494DF}">
                        <a14:hiddenLine xmlns=""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2F1311"/>
                        </a:solidFill>
                      </a:endParaRPr>
                    </a:p>
                  </p:txBody>
                </p:sp>
                <p:sp>
                  <p:nvSpPr>
                    <p:cNvPr id="77835" name="Freeform 11"/>
                    <p:cNvSpPr>
                      <a:spLocks/>
                    </p:cNvSpPr>
                    <p:nvPr/>
                  </p:nvSpPr>
                  <p:spPr bwMode="auto">
                    <a:xfrm>
                      <a:off x="1657" y="376"/>
                      <a:ext cx="865" cy="2071"/>
                    </a:xfrm>
                    <a:custGeom>
                      <a:avLst/>
                      <a:gdLst>
                        <a:gd name="T0" fmla="*/ 785 w 865"/>
                        <a:gd name="T1" fmla="*/ 530 h 2071"/>
                        <a:gd name="T2" fmla="*/ 797 w 865"/>
                        <a:gd name="T3" fmla="*/ 350 h 2071"/>
                        <a:gd name="T4" fmla="*/ 863 w 865"/>
                        <a:gd name="T5" fmla="*/ 206 h 2071"/>
                        <a:gd name="T6" fmla="*/ 809 w 865"/>
                        <a:gd name="T7" fmla="*/ 218 h 2071"/>
                        <a:gd name="T8" fmla="*/ 749 w 865"/>
                        <a:gd name="T9" fmla="*/ 218 h 2071"/>
                        <a:gd name="T10" fmla="*/ 683 w 865"/>
                        <a:gd name="T11" fmla="*/ 116 h 2071"/>
                        <a:gd name="T12" fmla="*/ 611 w 865"/>
                        <a:gd name="T13" fmla="*/ 32 h 2071"/>
                        <a:gd name="T14" fmla="*/ 509 w 865"/>
                        <a:gd name="T15" fmla="*/ 2 h 2071"/>
                        <a:gd name="T16" fmla="*/ 407 w 865"/>
                        <a:gd name="T17" fmla="*/ 20 h 2071"/>
                        <a:gd name="T18" fmla="*/ 281 w 865"/>
                        <a:gd name="T19" fmla="*/ 74 h 2071"/>
                        <a:gd name="T20" fmla="*/ 173 w 865"/>
                        <a:gd name="T21" fmla="*/ 206 h 2071"/>
                        <a:gd name="T22" fmla="*/ 119 w 865"/>
                        <a:gd name="T23" fmla="*/ 404 h 2071"/>
                        <a:gd name="T24" fmla="*/ 131 w 865"/>
                        <a:gd name="T25" fmla="*/ 590 h 2071"/>
                        <a:gd name="T26" fmla="*/ 173 w 865"/>
                        <a:gd name="T27" fmla="*/ 782 h 2071"/>
                        <a:gd name="T28" fmla="*/ 197 w 865"/>
                        <a:gd name="T29" fmla="*/ 884 h 2071"/>
                        <a:gd name="T30" fmla="*/ 167 w 865"/>
                        <a:gd name="T31" fmla="*/ 986 h 2071"/>
                        <a:gd name="T32" fmla="*/ 65 w 865"/>
                        <a:gd name="T33" fmla="*/ 1124 h 2071"/>
                        <a:gd name="T34" fmla="*/ 17 w 865"/>
                        <a:gd name="T35" fmla="*/ 1298 h 2071"/>
                        <a:gd name="T36" fmla="*/ 5 w 865"/>
                        <a:gd name="T37" fmla="*/ 1550 h 2071"/>
                        <a:gd name="T38" fmla="*/ 47 w 865"/>
                        <a:gd name="T39" fmla="*/ 1748 h 2071"/>
                        <a:gd name="T40" fmla="*/ 131 w 865"/>
                        <a:gd name="T41" fmla="*/ 1898 h 2071"/>
                        <a:gd name="T42" fmla="*/ 299 w 865"/>
                        <a:gd name="T43" fmla="*/ 1988 h 2071"/>
                        <a:gd name="T44" fmla="*/ 425 w 865"/>
                        <a:gd name="T45" fmla="*/ 1982 h 2071"/>
                        <a:gd name="T46" fmla="*/ 467 w 865"/>
                        <a:gd name="T47" fmla="*/ 1994 h 2071"/>
                        <a:gd name="T48" fmla="*/ 497 w 865"/>
                        <a:gd name="T49" fmla="*/ 2066 h 2071"/>
                        <a:gd name="T50" fmla="*/ 497 w 865"/>
                        <a:gd name="T51" fmla="*/ 1964 h 2071"/>
                        <a:gd name="T52" fmla="*/ 557 w 865"/>
                        <a:gd name="T53" fmla="*/ 1778 h 2071"/>
                        <a:gd name="T54" fmla="*/ 617 w 865"/>
                        <a:gd name="T55" fmla="*/ 1658 h 2071"/>
                        <a:gd name="T56" fmla="*/ 581 w 865"/>
                        <a:gd name="T57" fmla="*/ 1700 h 2071"/>
                        <a:gd name="T58" fmla="*/ 515 w 865"/>
                        <a:gd name="T59" fmla="*/ 1820 h 2071"/>
                        <a:gd name="T60" fmla="*/ 407 w 865"/>
                        <a:gd name="T61" fmla="*/ 1904 h 2071"/>
                        <a:gd name="T62" fmla="*/ 269 w 865"/>
                        <a:gd name="T63" fmla="*/ 1898 h 2071"/>
                        <a:gd name="T64" fmla="*/ 179 w 865"/>
                        <a:gd name="T65" fmla="*/ 1814 h 2071"/>
                        <a:gd name="T66" fmla="*/ 113 w 865"/>
                        <a:gd name="T67" fmla="*/ 1640 h 2071"/>
                        <a:gd name="T68" fmla="*/ 107 w 865"/>
                        <a:gd name="T69" fmla="*/ 1394 h 2071"/>
                        <a:gd name="T70" fmla="*/ 137 w 865"/>
                        <a:gd name="T71" fmla="*/ 1190 h 2071"/>
                        <a:gd name="T72" fmla="*/ 203 w 865"/>
                        <a:gd name="T73" fmla="*/ 1070 h 2071"/>
                        <a:gd name="T74" fmla="*/ 323 w 865"/>
                        <a:gd name="T75" fmla="*/ 1022 h 2071"/>
                        <a:gd name="T76" fmla="*/ 509 w 865"/>
                        <a:gd name="T77" fmla="*/ 1076 h 2071"/>
                        <a:gd name="T78" fmla="*/ 611 w 865"/>
                        <a:gd name="T79" fmla="*/ 1124 h 2071"/>
                        <a:gd name="T80" fmla="*/ 665 w 865"/>
                        <a:gd name="T81" fmla="*/ 1100 h 2071"/>
                        <a:gd name="T82" fmla="*/ 659 w 865"/>
                        <a:gd name="T83" fmla="*/ 1046 h 2071"/>
                        <a:gd name="T84" fmla="*/ 611 w 865"/>
                        <a:gd name="T85" fmla="*/ 1004 h 2071"/>
                        <a:gd name="T86" fmla="*/ 497 w 865"/>
                        <a:gd name="T87" fmla="*/ 980 h 2071"/>
                        <a:gd name="T88" fmla="*/ 323 w 865"/>
                        <a:gd name="T89" fmla="*/ 896 h 2071"/>
                        <a:gd name="T90" fmla="*/ 233 w 865"/>
                        <a:gd name="T91" fmla="*/ 680 h 2071"/>
                        <a:gd name="T92" fmla="*/ 209 w 865"/>
                        <a:gd name="T93" fmla="*/ 416 h 2071"/>
                        <a:gd name="T94" fmla="*/ 317 w 865"/>
                        <a:gd name="T95" fmla="*/ 170 h 2071"/>
                        <a:gd name="T96" fmla="*/ 485 w 865"/>
                        <a:gd name="T97" fmla="*/ 110 h 2071"/>
                        <a:gd name="T98" fmla="*/ 617 w 865"/>
                        <a:gd name="T99" fmla="*/ 164 h 2071"/>
                        <a:gd name="T100" fmla="*/ 707 w 865"/>
                        <a:gd name="T101" fmla="*/ 290 h 2071"/>
                        <a:gd name="T102" fmla="*/ 737 w 865"/>
                        <a:gd name="T103" fmla="*/ 428 h 2071"/>
                        <a:gd name="T104" fmla="*/ 773 w 865"/>
                        <a:gd name="T105" fmla="*/ 602 h 2071"/>
                        <a:gd name="T106" fmla="*/ 809 w 865"/>
                        <a:gd name="T107" fmla="*/ 584 h 2071"/>
                        <a:gd name="T108" fmla="*/ 785 w 865"/>
                        <a:gd name="T109" fmla="*/ 530 h 2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a:noFill/>
                    </a:ln>
                    <a:effectLst/>
                    <a:extLst>
                      <a:ext uri="{91240B29-F687-4F45-9708-019B960494DF}">
                        <a14:hiddenLine xmlns=""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2F1311"/>
                        </a:solidFill>
                      </a:endParaRPr>
                    </a:p>
                  </p:txBody>
                </p:sp>
              </p:grpSp>
              <p:sp>
                <p:nvSpPr>
                  <p:cNvPr id="77836" name="Oval 12"/>
                  <p:cNvSpPr>
                    <a:spLocks noChangeArrowheads="1"/>
                  </p:cNvSpPr>
                  <p:nvPr/>
                </p:nvSpPr>
                <p:spPr bwMode="auto">
                  <a:xfrm>
                    <a:off x="2400" y="1428"/>
                    <a:ext cx="168" cy="246"/>
                  </a:xfrm>
                  <a:prstGeom prst="ellipse">
                    <a:avLst/>
                  </a:prstGeom>
                  <a:solidFill>
                    <a:srgbClr val="E7D6B7"/>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2F1311"/>
                      </a:solidFill>
                    </a:endParaRPr>
                  </a:p>
                </p:txBody>
              </p:sp>
              <p:sp>
                <p:nvSpPr>
                  <p:cNvPr id="77837" name="Freeform 13"/>
                  <p:cNvSpPr>
                    <a:spLocks/>
                  </p:cNvSpPr>
                  <p:nvPr/>
                </p:nvSpPr>
                <p:spPr bwMode="auto">
                  <a:xfrm>
                    <a:off x="2595" y="741"/>
                    <a:ext cx="266" cy="521"/>
                  </a:xfrm>
                  <a:custGeom>
                    <a:avLst/>
                    <a:gdLst>
                      <a:gd name="T0" fmla="*/ 3 w 266"/>
                      <a:gd name="T1" fmla="*/ 483 h 521"/>
                      <a:gd name="T2" fmla="*/ 27 w 266"/>
                      <a:gd name="T3" fmla="*/ 273 h 521"/>
                      <a:gd name="T4" fmla="*/ 111 w 266"/>
                      <a:gd name="T5" fmla="*/ 45 h 521"/>
                      <a:gd name="T6" fmla="*/ 183 w 266"/>
                      <a:gd name="T7" fmla="*/ 3 h 521"/>
                      <a:gd name="T8" fmla="*/ 237 w 266"/>
                      <a:gd name="T9" fmla="*/ 39 h 521"/>
                      <a:gd name="T10" fmla="*/ 261 w 266"/>
                      <a:gd name="T11" fmla="*/ 129 h 521"/>
                      <a:gd name="T12" fmla="*/ 207 w 266"/>
                      <a:gd name="T13" fmla="*/ 273 h 521"/>
                      <a:gd name="T14" fmla="*/ 105 w 266"/>
                      <a:gd name="T15" fmla="*/ 477 h 521"/>
                      <a:gd name="T16" fmla="*/ 45 w 266"/>
                      <a:gd name="T17" fmla="*/ 501 h 521"/>
                      <a:gd name="T18" fmla="*/ 3 w 266"/>
                      <a:gd name="T19" fmla="*/ 483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a:noFill/>
                  </a:ln>
                  <a:effectLst/>
                  <a:extLst>
                    <a:ext uri="{91240B29-F687-4F45-9708-019B960494DF}">
                      <a14:hiddenLine xmlns=""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2F1311"/>
                      </a:solidFill>
                    </a:endParaRPr>
                  </a:p>
                </p:txBody>
              </p:sp>
              <p:sp>
                <p:nvSpPr>
                  <p:cNvPr id="77838" name="Freeform 14"/>
                  <p:cNvSpPr>
                    <a:spLocks/>
                  </p:cNvSpPr>
                  <p:nvPr/>
                </p:nvSpPr>
                <p:spPr bwMode="auto">
                  <a:xfrm>
                    <a:off x="2672" y="1593"/>
                    <a:ext cx="392" cy="340"/>
                  </a:xfrm>
                  <a:custGeom>
                    <a:avLst/>
                    <a:gdLst>
                      <a:gd name="T0" fmla="*/ 100 w 392"/>
                      <a:gd name="T1" fmla="*/ 201 h 340"/>
                      <a:gd name="T2" fmla="*/ 16 w 392"/>
                      <a:gd name="T3" fmla="*/ 87 h 340"/>
                      <a:gd name="T4" fmla="*/ 4 w 392"/>
                      <a:gd name="T5" fmla="*/ 45 h 340"/>
                      <a:gd name="T6" fmla="*/ 28 w 392"/>
                      <a:gd name="T7" fmla="*/ 3 h 340"/>
                      <a:gd name="T8" fmla="*/ 130 w 392"/>
                      <a:gd name="T9" fmla="*/ 27 h 340"/>
                      <a:gd name="T10" fmla="*/ 250 w 392"/>
                      <a:gd name="T11" fmla="*/ 75 h 340"/>
                      <a:gd name="T12" fmla="*/ 364 w 392"/>
                      <a:gd name="T13" fmla="*/ 159 h 340"/>
                      <a:gd name="T14" fmla="*/ 388 w 392"/>
                      <a:gd name="T15" fmla="*/ 273 h 340"/>
                      <a:gd name="T16" fmla="*/ 340 w 392"/>
                      <a:gd name="T17" fmla="*/ 333 h 340"/>
                      <a:gd name="T18" fmla="*/ 244 w 392"/>
                      <a:gd name="T19" fmla="*/ 315 h 340"/>
                      <a:gd name="T20" fmla="*/ 100 w 392"/>
                      <a:gd name="T21" fmla="*/ 201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a:noFill/>
                  </a:ln>
                  <a:effectLst/>
                  <a:extLst>
                    <a:ext uri="{91240B29-F687-4F45-9708-019B960494DF}">
                      <a14:hiddenLine xmlns=""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2F1311"/>
                      </a:solidFill>
                    </a:endParaRPr>
                  </a:p>
                </p:txBody>
              </p:sp>
              <p:sp>
                <p:nvSpPr>
                  <p:cNvPr id="77839" name="Freeform 15"/>
                  <p:cNvSpPr>
                    <a:spLocks/>
                  </p:cNvSpPr>
                  <p:nvPr/>
                </p:nvSpPr>
                <p:spPr bwMode="auto">
                  <a:xfrm>
                    <a:off x="2412" y="1929"/>
                    <a:ext cx="151" cy="558"/>
                  </a:xfrm>
                  <a:custGeom>
                    <a:avLst/>
                    <a:gdLst>
                      <a:gd name="T0" fmla="*/ 18 w 151"/>
                      <a:gd name="T1" fmla="*/ 165 h 558"/>
                      <a:gd name="T2" fmla="*/ 42 w 151"/>
                      <a:gd name="T3" fmla="*/ 39 h 558"/>
                      <a:gd name="T4" fmla="*/ 66 w 151"/>
                      <a:gd name="T5" fmla="*/ 3 h 558"/>
                      <a:gd name="T6" fmla="*/ 108 w 151"/>
                      <a:gd name="T7" fmla="*/ 27 h 558"/>
                      <a:gd name="T8" fmla="*/ 138 w 151"/>
                      <a:gd name="T9" fmla="*/ 165 h 558"/>
                      <a:gd name="T10" fmla="*/ 144 w 151"/>
                      <a:gd name="T11" fmla="*/ 423 h 558"/>
                      <a:gd name="T12" fmla="*/ 96 w 151"/>
                      <a:gd name="T13" fmla="*/ 543 h 558"/>
                      <a:gd name="T14" fmla="*/ 24 w 151"/>
                      <a:gd name="T15" fmla="*/ 513 h 558"/>
                      <a:gd name="T16" fmla="*/ 0 w 151"/>
                      <a:gd name="T17" fmla="*/ 315 h 558"/>
                      <a:gd name="T18" fmla="*/ 18 w 151"/>
                      <a:gd name="T19" fmla="*/ 165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a:noFill/>
                  </a:ln>
                  <a:effectLst/>
                  <a:extLst>
                    <a:ext uri="{91240B29-F687-4F45-9708-019B960494DF}">
                      <a14:hiddenLine xmlns=""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2F1311"/>
                      </a:solidFill>
                    </a:endParaRPr>
                  </a:p>
                </p:txBody>
              </p:sp>
              <p:sp>
                <p:nvSpPr>
                  <p:cNvPr id="77840" name="Freeform 16"/>
                  <p:cNvSpPr>
                    <a:spLocks/>
                  </p:cNvSpPr>
                  <p:nvPr/>
                </p:nvSpPr>
                <p:spPr bwMode="auto">
                  <a:xfrm>
                    <a:off x="1907" y="1589"/>
                    <a:ext cx="392" cy="253"/>
                  </a:xfrm>
                  <a:custGeom>
                    <a:avLst/>
                    <a:gdLst>
                      <a:gd name="T0" fmla="*/ 175 w 392"/>
                      <a:gd name="T1" fmla="*/ 61 h 253"/>
                      <a:gd name="T2" fmla="*/ 307 w 392"/>
                      <a:gd name="T3" fmla="*/ 19 h 253"/>
                      <a:gd name="T4" fmla="*/ 367 w 392"/>
                      <a:gd name="T5" fmla="*/ 7 h 253"/>
                      <a:gd name="T6" fmla="*/ 385 w 392"/>
                      <a:gd name="T7" fmla="*/ 61 h 253"/>
                      <a:gd name="T8" fmla="*/ 325 w 392"/>
                      <a:gd name="T9" fmla="*/ 133 h 253"/>
                      <a:gd name="T10" fmla="*/ 193 w 392"/>
                      <a:gd name="T11" fmla="*/ 223 h 253"/>
                      <a:gd name="T12" fmla="*/ 37 w 392"/>
                      <a:gd name="T13" fmla="*/ 247 h 253"/>
                      <a:gd name="T14" fmla="*/ 1 w 392"/>
                      <a:gd name="T15" fmla="*/ 187 h 253"/>
                      <a:gd name="T16" fmla="*/ 43 w 392"/>
                      <a:gd name="T17" fmla="*/ 115 h 253"/>
                      <a:gd name="T18" fmla="*/ 175 w 392"/>
                      <a:gd name="T19" fmla="*/ 61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a:noFill/>
                  </a:ln>
                  <a:effectLst/>
                  <a:extLst>
                    <a:ext uri="{91240B29-F687-4F45-9708-019B960494DF}">
                      <a14:hiddenLine xmlns=""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2F1311"/>
                      </a:solidFill>
                    </a:endParaRPr>
                  </a:p>
                </p:txBody>
              </p:sp>
              <p:sp>
                <p:nvSpPr>
                  <p:cNvPr id="77841" name="Freeform 17"/>
                  <p:cNvSpPr>
                    <a:spLocks/>
                  </p:cNvSpPr>
                  <p:nvPr/>
                </p:nvSpPr>
                <p:spPr bwMode="auto">
                  <a:xfrm>
                    <a:off x="2094" y="930"/>
                    <a:ext cx="238" cy="386"/>
                  </a:xfrm>
                  <a:custGeom>
                    <a:avLst/>
                    <a:gdLst>
                      <a:gd name="T0" fmla="*/ 78 w 238"/>
                      <a:gd name="T1" fmla="*/ 270 h 386"/>
                      <a:gd name="T2" fmla="*/ 24 w 238"/>
                      <a:gd name="T3" fmla="*/ 192 h 386"/>
                      <a:gd name="T4" fmla="*/ 0 w 238"/>
                      <a:gd name="T5" fmla="*/ 96 h 386"/>
                      <a:gd name="T6" fmla="*/ 24 w 238"/>
                      <a:gd name="T7" fmla="*/ 12 h 386"/>
                      <a:gd name="T8" fmla="*/ 120 w 238"/>
                      <a:gd name="T9" fmla="*/ 24 h 386"/>
                      <a:gd name="T10" fmla="*/ 180 w 238"/>
                      <a:gd name="T11" fmla="*/ 132 h 386"/>
                      <a:gd name="T12" fmla="*/ 234 w 238"/>
                      <a:gd name="T13" fmla="*/ 306 h 386"/>
                      <a:gd name="T14" fmla="*/ 204 w 238"/>
                      <a:gd name="T15" fmla="*/ 378 h 386"/>
                      <a:gd name="T16" fmla="*/ 168 w 238"/>
                      <a:gd name="T17" fmla="*/ 354 h 386"/>
                      <a:gd name="T18" fmla="*/ 78 w 238"/>
                      <a:gd name="T19" fmla="*/ 270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a:noFill/>
                  </a:ln>
                  <a:effectLst/>
                  <a:extLst>
                    <a:ext uri="{91240B29-F687-4F45-9708-019B960494DF}">
                      <a14:hiddenLine xmlns=""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2F1311"/>
                      </a:solidFill>
                    </a:endParaRPr>
                  </a:p>
                </p:txBody>
              </p:sp>
            </p:grpSp>
            <p:pic>
              <p:nvPicPr>
                <p:cNvPr id="77842" name="Picture 18"/>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5280" y="144"/>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7843" name="Picture 19"/>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5574" y="144"/>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7844" name="Picture 20"/>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5424" y="336"/>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7845" name="Picture 21"/>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5376" y="576"/>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7846" name="Picture 22"/>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5574" y="528"/>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7847" name="Picture 23"/>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5472" y="768"/>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7848" name="Picture 24"/>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5574" y="1008"/>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7849" name="Picture 25"/>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5574" y="1248"/>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nvGrpSpPr>
              <p:cNvPr id="77850" name="Group 26"/>
              <p:cNvGrpSpPr>
                <a:grpSpLocks/>
              </p:cNvGrpSpPr>
              <p:nvPr userDrawn="1"/>
            </p:nvGrpSpPr>
            <p:grpSpPr bwMode="auto">
              <a:xfrm>
                <a:off x="4944" y="1008"/>
                <a:ext cx="522" cy="2967"/>
                <a:chOff x="4944" y="1008"/>
                <a:chExt cx="522" cy="2967"/>
              </a:xfrm>
            </p:grpSpPr>
            <p:pic>
              <p:nvPicPr>
                <p:cNvPr id="77851" name="Picture 27"/>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5136" y="1008"/>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7852" name="Picture 28"/>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5184" y="1200"/>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7853" name="Picture 29"/>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5136" y="1584"/>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7854" name="Picture 30"/>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5280" y="1728"/>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7855" name="Picture 31"/>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5040" y="1824"/>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7856" name="Picture 32"/>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5088" y="2016"/>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7857" name="Picture 33"/>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5280" y="2064"/>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7858" name="Picture 34"/>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5232" y="2352"/>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7859" name="Picture 35"/>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4992" y="2208"/>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7860" name="Picture 36"/>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4992" y="2448"/>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7861" name="Picture 37"/>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5136" y="2592"/>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7862" name="Picture 38"/>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5232" y="1392"/>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7863" name="Picture 39"/>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4944" y="2736"/>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7864" name="Picture 40"/>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4992" y="3072"/>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7865" name="Picture 41"/>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5232" y="3312"/>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7866" name="Picture 42"/>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4992" y="3408"/>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7867" name="Picture 43"/>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5088" y="3552"/>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7868" name="Picture 44"/>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4992" y="3792"/>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7869" name="Picture 45"/>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5184" y="3696"/>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sp>
          <p:nvSpPr>
            <p:cNvPr id="77870" name="Freeform 46"/>
            <p:cNvSpPr>
              <a:spLocks/>
            </p:cNvSpPr>
            <p:nvPr/>
          </p:nvSpPr>
          <p:spPr bwMode="auto">
            <a:xfrm>
              <a:off x="5010" y="3092"/>
              <a:ext cx="750" cy="1222"/>
            </a:xfrm>
            <a:custGeom>
              <a:avLst/>
              <a:gdLst>
                <a:gd name="T0" fmla="*/ 372 w 750"/>
                <a:gd name="T1" fmla="*/ 154 h 1222"/>
                <a:gd name="T2" fmla="*/ 378 w 750"/>
                <a:gd name="T3" fmla="*/ 412 h 1222"/>
                <a:gd name="T4" fmla="*/ 312 w 750"/>
                <a:gd name="T5" fmla="*/ 724 h 1222"/>
                <a:gd name="T6" fmla="*/ 138 w 750"/>
                <a:gd name="T7" fmla="*/ 928 h 1222"/>
                <a:gd name="T8" fmla="*/ 0 w 750"/>
                <a:gd name="T9" fmla="*/ 976 h 1222"/>
                <a:gd name="T10" fmla="*/ 0 w 750"/>
                <a:gd name="T11" fmla="*/ 1222 h 1222"/>
                <a:gd name="T12" fmla="*/ 750 w 750"/>
                <a:gd name="T13" fmla="*/ 1222 h 1222"/>
                <a:gd name="T14" fmla="*/ 750 w 750"/>
                <a:gd name="T15" fmla="*/ 178 h 1222"/>
                <a:gd name="T16" fmla="*/ 372 w 750"/>
                <a:gd name="T17" fmla="*/ 154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2F1311"/>
                </a:solidFill>
              </a:endParaRPr>
            </a:p>
          </p:txBody>
        </p:sp>
        <p:sp>
          <p:nvSpPr>
            <p:cNvPr id="77871" name="Freeform 47"/>
            <p:cNvSpPr>
              <a:spLocks/>
            </p:cNvSpPr>
            <p:nvPr/>
          </p:nvSpPr>
          <p:spPr bwMode="auto">
            <a:xfrm>
              <a:off x="5001" y="3060"/>
              <a:ext cx="768" cy="1260"/>
            </a:xfrm>
            <a:custGeom>
              <a:avLst/>
              <a:gdLst>
                <a:gd name="T0" fmla="*/ 0 w 768"/>
                <a:gd name="T1" fmla="*/ 1260 h 1260"/>
                <a:gd name="T2" fmla="*/ 0 w 768"/>
                <a:gd name="T3" fmla="*/ 1134 h 1260"/>
                <a:gd name="T4" fmla="*/ 210 w 768"/>
                <a:gd name="T5" fmla="*/ 1032 h 1260"/>
                <a:gd name="T6" fmla="*/ 324 w 768"/>
                <a:gd name="T7" fmla="*/ 918 h 1260"/>
                <a:gd name="T8" fmla="*/ 414 w 768"/>
                <a:gd name="T9" fmla="*/ 714 h 1260"/>
                <a:gd name="T10" fmla="*/ 450 w 768"/>
                <a:gd name="T11" fmla="*/ 456 h 1260"/>
                <a:gd name="T12" fmla="*/ 438 w 768"/>
                <a:gd name="T13" fmla="*/ 258 h 1260"/>
                <a:gd name="T14" fmla="*/ 684 w 768"/>
                <a:gd name="T15" fmla="*/ 0 h 1260"/>
                <a:gd name="T16" fmla="*/ 768 w 768"/>
                <a:gd name="T17" fmla="*/ 18 h 1260"/>
                <a:gd name="T18" fmla="*/ 768 w 768"/>
                <a:gd name="T19" fmla="*/ 1254 h 1260"/>
                <a:gd name="T20" fmla="*/ 0 w 768"/>
                <a:gd name="T21" fmla="*/ 1260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2F1311"/>
                </a:solidFill>
              </a:endParaRPr>
            </a:p>
          </p:txBody>
        </p:sp>
        <p:sp>
          <p:nvSpPr>
            <p:cNvPr id="77872" name="Freeform 48"/>
            <p:cNvSpPr>
              <a:spLocks/>
            </p:cNvSpPr>
            <p:nvPr/>
          </p:nvSpPr>
          <p:spPr bwMode="auto">
            <a:xfrm>
              <a:off x="4994" y="1775"/>
              <a:ext cx="776" cy="2543"/>
            </a:xfrm>
            <a:custGeom>
              <a:avLst/>
              <a:gdLst>
                <a:gd name="T0" fmla="*/ 550 w 776"/>
                <a:gd name="T1" fmla="*/ 115 h 2543"/>
                <a:gd name="T2" fmla="*/ 460 w 776"/>
                <a:gd name="T3" fmla="*/ 529 h 2543"/>
                <a:gd name="T4" fmla="*/ 298 w 776"/>
                <a:gd name="T5" fmla="*/ 925 h 2543"/>
                <a:gd name="T6" fmla="*/ 76 w 776"/>
                <a:gd name="T7" fmla="*/ 1267 h 2543"/>
                <a:gd name="T8" fmla="*/ 4 w 776"/>
                <a:gd name="T9" fmla="*/ 1339 h 2543"/>
                <a:gd name="T10" fmla="*/ 100 w 776"/>
                <a:gd name="T11" fmla="*/ 1351 h 2543"/>
                <a:gd name="T12" fmla="*/ 286 w 776"/>
                <a:gd name="T13" fmla="*/ 1399 h 2543"/>
                <a:gd name="T14" fmla="*/ 394 w 776"/>
                <a:gd name="T15" fmla="*/ 1525 h 2543"/>
                <a:gd name="T16" fmla="*/ 478 w 776"/>
                <a:gd name="T17" fmla="*/ 1705 h 2543"/>
                <a:gd name="T18" fmla="*/ 478 w 776"/>
                <a:gd name="T19" fmla="*/ 1969 h 2543"/>
                <a:gd name="T20" fmla="*/ 370 w 776"/>
                <a:gd name="T21" fmla="*/ 2263 h 2543"/>
                <a:gd name="T22" fmla="*/ 124 w 776"/>
                <a:gd name="T23" fmla="*/ 2479 h 2543"/>
                <a:gd name="T24" fmla="*/ 22 w 776"/>
                <a:gd name="T25" fmla="*/ 2515 h 2543"/>
                <a:gd name="T26" fmla="*/ 196 w 776"/>
                <a:gd name="T27" fmla="*/ 2533 h 2543"/>
                <a:gd name="T28" fmla="*/ 388 w 776"/>
                <a:gd name="T29" fmla="*/ 2455 h 2543"/>
                <a:gd name="T30" fmla="*/ 502 w 776"/>
                <a:gd name="T31" fmla="*/ 2299 h 2543"/>
                <a:gd name="T32" fmla="*/ 598 w 776"/>
                <a:gd name="T33" fmla="*/ 2197 h 2543"/>
                <a:gd name="T34" fmla="*/ 694 w 776"/>
                <a:gd name="T35" fmla="*/ 2197 h 2543"/>
                <a:gd name="T36" fmla="*/ 742 w 776"/>
                <a:gd name="T37" fmla="*/ 2230 h 2543"/>
                <a:gd name="T38" fmla="*/ 712 w 776"/>
                <a:gd name="T39" fmla="*/ 2137 h 2543"/>
                <a:gd name="T40" fmla="*/ 664 w 776"/>
                <a:gd name="T41" fmla="*/ 1807 h 2543"/>
                <a:gd name="T42" fmla="*/ 670 w 776"/>
                <a:gd name="T43" fmla="*/ 1561 h 2543"/>
                <a:gd name="T44" fmla="*/ 718 w 776"/>
                <a:gd name="T45" fmla="*/ 1393 h 2543"/>
                <a:gd name="T46" fmla="*/ 748 w 776"/>
                <a:gd name="T47" fmla="*/ 1219 h 2543"/>
                <a:gd name="T48" fmla="*/ 550 w 776"/>
                <a:gd name="T49" fmla="*/ 115 h 2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2F1311"/>
                </a:solidFill>
              </a:endParaRPr>
            </a:p>
          </p:txBody>
        </p:sp>
        <p:sp>
          <p:nvSpPr>
            <p:cNvPr id="77873" name="Freeform 49" descr="kimonopat1"/>
            <p:cNvSpPr>
              <a:spLocks/>
            </p:cNvSpPr>
            <p:nvPr/>
          </p:nvSpPr>
          <p:spPr bwMode="auto">
            <a:xfrm>
              <a:off x="5046" y="2229"/>
              <a:ext cx="617" cy="1376"/>
            </a:xfrm>
            <a:custGeom>
              <a:avLst/>
              <a:gdLst>
                <a:gd name="T0" fmla="*/ 486 w 617"/>
                <a:gd name="T1" fmla="*/ 3 h 1376"/>
                <a:gd name="T2" fmla="*/ 402 w 617"/>
                <a:gd name="T3" fmla="*/ 381 h 1376"/>
                <a:gd name="T4" fmla="*/ 216 w 617"/>
                <a:gd name="T5" fmla="*/ 777 h 1376"/>
                <a:gd name="T6" fmla="*/ 0 w 617"/>
                <a:gd name="T7" fmla="*/ 1119 h 1376"/>
                <a:gd name="T8" fmla="*/ 102 w 617"/>
                <a:gd name="T9" fmla="*/ 1101 h 1376"/>
                <a:gd name="T10" fmla="*/ 282 w 617"/>
                <a:gd name="T11" fmla="*/ 1119 h 1376"/>
                <a:gd name="T12" fmla="*/ 378 w 617"/>
                <a:gd name="T13" fmla="*/ 1185 h 1376"/>
                <a:gd name="T14" fmla="*/ 432 w 617"/>
                <a:gd name="T15" fmla="*/ 1269 h 1376"/>
                <a:gd name="T16" fmla="*/ 444 w 617"/>
                <a:gd name="T17" fmla="*/ 1365 h 1376"/>
                <a:gd name="T18" fmla="*/ 498 w 617"/>
                <a:gd name="T19" fmla="*/ 1203 h 1376"/>
                <a:gd name="T20" fmla="*/ 564 w 617"/>
                <a:gd name="T21" fmla="*/ 825 h 1376"/>
                <a:gd name="T22" fmla="*/ 606 w 617"/>
                <a:gd name="T23" fmla="*/ 363 h 1376"/>
                <a:gd name="T24" fmla="*/ 486 w 617"/>
                <a:gd name="T25" fmla="*/ 3 h 1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3"/>
              <a:srcRect/>
              <a:tile tx="0" ty="0" sx="100000" sy="100000" flip="none" algn="tl"/>
            </a:blipFill>
            <a:ln>
              <a:noFill/>
            </a:ln>
            <a:effectLst/>
            <a:extLst>
              <a:ext uri="{91240B29-F687-4F45-9708-019B960494DF}">
                <a14:hiddenLine xmlns="" xmlns:a14="http://schemas.microsoft.com/office/drawing/2010/main" w="9525" cap="flat" cmpd="sng">
                  <a:solidFill>
                    <a:schemeClr val="tx1"/>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2F1311"/>
                </a:solidFill>
              </a:endParaRPr>
            </a:p>
          </p:txBody>
        </p:sp>
        <p:sp>
          <p:nvSpPr>
            <p:cNvPr id="77874" name="Freeform 50" descr="kimonopat1"/>
            <p:cNvSpPr>
              <a:spLocks/>
            </p:cNvSpPr>
            <p:nvPr/>
          </p:nvSpPr>
          <p:spPr bwMode="auto">
            <a:xfrm>
              <a:off x="5193" y="269"/>
              <a:ext cx="576" cy="3180"/>
            </a:xfrm>
            <a:custGeom>
              <a:avLst/>
              <a:gdLst>
                <a:gd name="T0" fmla="*/ 42 w 576"/>
                <a:gd name="T1" fmla="*/ 61 h 3180"/>
                <a:gd name="T2" fmla="*/ 156 w 576"/>
                <a:gd name="T3" fmla="*/ 517 h 3180"/>
                <a:gd name="T4" fmla="*/ 288 w 576"/>
                <a:gd name="T5" fmla="*/ 991 h 3180"/>
                <a:gd name="T6" fmla="*/ 414 w 576"/>
                <a:gd name="T7" fmla="*/ 1435 h 3180"/>
                <a:gd name="T8" fmla="*/ 576 w 576"/>
                <a:gd name="T9" fmla="*/ 1807 h 3180"/>
                <a:gd name="T10" fmla="*/ 576 w 576"/>
                <a:gd name="T11" fmla="*/ 3055 h 3180"/>
                <a:gd name="T12" fmla="*/ 414 w 576"/>
                <a:gd name="T13" fmla="*/ 2557 h 3180"/>
                <a:gd name="T14" fmla="*/ 252 w 576"/>
                <a:gd name="T15" fmla="*/ 1765 h 3180"/>
                <a:gd name="T16" fmla="*/ 126 w 576"/>
                <a:gd name="T17" fmla="*/ 961 h 3180"/>
                <a:gd name="T18" fmla="*/ 12 w 576"/>
                <a:gd name="T19" fmla="*/ 151 h 3180"/>
                <a:gd name="T20" fmla="*/ 42 w 576"/>
                <a:gd name="T21" fmla="*/ 61 h 3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3"/>
              <a:srcRect/>
              <a:tile tx="0" ty="0" sx="100000" sy="100000" flip="none" algn="tl"/>
            </a:blipFill>
            <a:ln>
              <a:noFill/>
            </a:ln>
            <a:effectLst/>
            <a:extLst>
              <a:ext uri="{91240B29-F687-4F45-9708-019B960494DF}">
                <a14:hiddenLine xmlns="" xmlns:a14="http://schemas.microsoft.com/office/drawing/2010/main" w="9525" cap="flat" cmpd="sng">
                  <a:solidFill>
                    <a:schemeClr val="tx1"/>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2F1311"/>
                </a:solidFill>
              </a:endParaRPr>
            </a:p>
          </p:txBody>
        </p:sp>
        <p:sp>
          <p:nvSpPr>
            <p:cNvPr id="77875" name="Freeform 51"/>
            <p:cNvSpPr>
              <a:spLocks/>
            </p:cNvSpPr>
            <p:nvPr/>
          </p:nvSpPr>
          <p:spPr bwMode="auto">
            <a:xfrm>
              <a:off x="5197" y="165"/>
              <a:ext cx="573" cy="1935"/>
            </a:xfrm>
            <a:custGeom>
              <a:avLst/>
              <a:gdLst>
                <a:gd name="T0" fmla="*/ 69 w 573"/>
                <a:gd name="T1" fmla="*/ 63 h 1935"/>
                <a:gd name="T2" fmla="*/ 207 w 573"/>
                <a:gd name="T3" fmla="*/ 549 h 1935"/>
                <a:gd name="T4" fmla="*/ 381 w 573"/>
                <a:gd name="T5" fmla="*/ 1101 h 1935"/>
                <a:gd name="T6" fmla="*/ 573 w 573"/>
                <a:gd name="T7" fmla="*/ 1575 h 1935"/>
                <a:gd name="T8" fmla="*/ 573 w 573"/>
                <a:gd name="T9" fmla="*/ 1935 h 1935"/>
                <a:gd name="T10" fmla="*/ 321 w 573"/>
                <a:gd name="T11" fmla="*/ 1449 h 1935"/>
                <a:gd name="T12" fmla="*/ 147 w 573"/>
                <a:gd name="T13" fmla="*/ 699 h 1935"/>
                <a:gd name="T14" fmla="*/ 15 w 573"/>
                <a:gd name="T15" fmla="*/ 171 h 1935"/>
                <a:gd name="T16" fmla="*/ 69 w 573"/>
                <a:gd name="T17" fmla="*/ 63 h 1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a:noFill/>
            </a:ln>
            <a:effectLst/>
            <a:extLst>
              <a:ext uri="{91240B29-F687-4F45-9708-019B960494DF}">
                <a14:hiddenLine xmlns=""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2F1311"/>
                </a:solidFill>
              </a:endParaRPr>
            </a:p>
          </p:txBody>
        </p:sp>
        <p:sp>
          <p:nvSpPr>
            <p:cNvPr id="77876" name="Freeform 52"/>
            <p:cNvSpPr>
              <a:spLocks/>
            </p:cNvSpPr>
            <p:nvPr/>
          </p:nvSpPr>
          <p:spPr bwMode="auto">
            <a:xfrm>
              <a:off x="5004" y="0"/>
              <a:ext cx="363"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2F1311"/>
                </a:solidFill>
              </a:endParaRPr>
            </a:p>
          </p:txBody>
        </p:sp>
        <p:sp>
          <p:nvSpPr>
            <p:cNvPr id="77877" name="Freeform 53"/>
            <p:cNvSpPr>
              <a:spLocks/>
            </p:cNvSpPr>
            <p:nvPr/>
          </p:nvSpPr>
          <p:spPr bwMode="auto">
            <a:xfrm>
              <a:off x="5004" y="1"/>
              <a:ext cx="189"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2F1311"/>
                </a:solidFill>
              </a:endParaRPr>
            </a:p>
          </p:txBody>
        </p:sp>
        <p:sp>
          <p:nvSpPr>
            <p:cNvPr id="77878"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ru-RU" altLang="ru-RU">
                <a:solidFill>
                  <a:srgbClr val="2F1311"/>
                </a:solidFill>
              </a:endParaRPr>
            </a:p>
          </p:txBody>
        </p:sp>
        <p:sp>
          <p:nvSpPr>
            <p:cNvPr id="77879" name="Freeform 55"/>
            <p:cNvSpPr>
              <a:spLocks/>
            </p:cNvSpPr>
            <p:nvPr/>
          </p:nvSpPr>
          <p:spPr bwMode="auto">
            <a:xfrm>
              <a:off x="5013" y="3924"/>
              <a:ext cx="734" cy="390"/>
            </a:xfrm>
            <a:custGeom>
              <a:avLst/>
              <a:gdLst>
                <a:gd name="T0" fmla="*/ 1 w 692"/>
                <a:gd name="T1" fmla="*/ 357 h 378"/>
                <a:gd name="T2" fmla="*/ 109 w 692"/>
                <a:gd name="T3" fmla="*/ 341 h 378"/>
                <a:gd name="T4" fmla="*/ 241 w 692"/>
                <a:gd name="T5" fmla="*/ 305 h 378"/>
                <a:gd name="T6" fmla="*/ 353 w 692"/>
                <a:gd name="T7" fmla="*/ 209 h 378"/>
                <a:gd name="T8" fmla="*/ 429 w 692"/>
                <a:gd name="T9" fmla="*/ 89 h 378"/>
                <a:gd name="T10" fmla="*/ 493 w 692"/>
                <a:gd name="T11" fmla="*/ 17 h 378"/>
                <a:gd name="T12" fmla="*/ 577 w 692"/>
                <a:gd name="T13" fmla="*/ 1 h 378"/>
                <a:gd name="T14" fmla="*/ 629 w 692"/>
                <a:gd name="T15" fmla="*/ 21 h 378"/>
                <a:gd name="T16" fmla="*/ 673 w 692"/>
                <a:gd name="T17" fmla="*/ 65 h 378"/>
                <a:gd name="T18" fmla="*/ 673 w 692"/>
                <a:gd name="T19" fmla="*/ 137 h 378"/>
                <a:gd name="T20" fmla="*/ 561 w 692"/>
                <a:gd name="T21" fmla="*/ 225 h 378"/>
                <a:gd name="T22" fmla="*/ 425 w 692"/>
                <a:gd name="T23" fmla="*/ 297 h 378"/>
                <a:gd name="T24" fmla="*/ 245 w 692"/>
                <a:gd name="T25" fmla="*/ 357 h 378"/>
                <a:gd name="T26" fmla="*/ 113 w 692"/>
                <a:gd name="T27" fmla="*/ 377 h 378"/>
                <a:gd name="T28" fmla="*/ 1 w 692"/>
                <a:gd name="T29" fmla="*/ 357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a:noFill/>
            </a:ln>
            <a:effectLst/>
            <a:extLst>
              <a:ext uri="{91240B29-F687-4F45-9708-019B960494DF}">
                <a14:hiddenLine xmlns=""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2F1311"/>
                </a:solidFill>
              </a:endParaRPr>
            </a:p>
          </p:txBody>
        </p:sp>
        <p:sp>
          <p:nvSpPr>
            <p:cNvPr id="77880" name="AutoShape 56"/>
            <p:cNvSpPr>
              <a:spLocks noChangeArrowheads="1"/>
            </p:cNvSpPr>
            <p:nvPr/>
          </p:nvSpPr>
          <p:spPr bwMode="hidden">
            <a:xfrm rot="5400000">
              <a:off x="2724" y="2089"/>
              <a:ext cx="4320" cy="142"/>
            </a:xfrm>
            <a:custGeom>
              <a:avLst/>
              <a:gdLst>
                <a:gd name="G0" fmla="+- 607 0 0"/>
                <a:gd name="G1" fmla="+- 21600 0 607"/>
                <a:gd name="G2" fmla="*/ 607 1 2"/>
                <a:gd name="G3" fmla="+- 21600 0 G2"/>
                <a:gd name="G4" fmla="+/ 607 21600 2"/>
                <a:gd name="G5" fmla="+/ G1 0 2"/>
                <a:gd name="G6" fmla="*/ 21600 21600 607"/>
                <a:gd name="G7" fmla="*/ G6 1 2"/>
                <a:gd name="G8" fmla="+- 21600 0 G7"/>
                <a:gd name="G9" fmla="*/ 21600 1 2"/>
                <a:gd name="G10" fmla="+- 607 0 G9"/>
                <a:gd name="G11" fmla="?: G10 G8 0"/>
                <a:gd name="G12" fmla="?: G10 G7 21600"/>
                <a:gd name="T0" fmla="*/ 21296 w 21600"/>
                <a:gd name="T1" fmla="*/ 10800 h 21600"/>
                <a:gd name="T2" fmla="*/ 10800 w 21600"/>
                <a:gd name="T3" fmla="*/ 21600 h 21600"/>
                <a:gd name="T4" fmla="*/ 304 w 21600"/>
                <a:gd name="T5" fmla="*/ 10800 h 21600"/>
                <a:gd name="T6" fmla="*/ 10800 w 21600"/>
                <a:gd name="T7" fmla="*/ 0 h 21600"/>
                <a:gd name="T8" fmla="*/ 2104 w 21600"/>
                <a:gd name="T9" fmla="*/ 2104 h 21600"/>
                <a:gd name="T10" fmla="*/ 19496 w 21600"/>
                <a:gd name="T11" fmla="*/ 19496 h 21600"/>
              </a:gdLst>
              <a:ahLst/>
              <a:cxnLst>
                <a:cxn ang="0">
                  <a:pos x="T0" y="T1"/>
                </a:cxn>
                <a:cxn ang="0">
                  <a:pos x="T2" y="T3"/>
                </a:cxn>
                <a:cxn ang="0">
                  <a:pos x="T4" y="T5"/>
                </a:cxn>
                <a:cxn ang="0">
                  <a:pos x="T6" y="T7"/>
                </a:cxn>
              </a:cxnLst>
              <a:rect l="T8" t="T9" r="T10" b="T11"/>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fontAlgn="base">
                <a:spcBef>
                  <a:spcPct val="0"/>
                </a:spcBef>
                <a:spcAft>
                  <a:spcPct val="0"/>
                </a:spcAft>
              </a:pPr>
              <a:endParaRPr kumimoji="1" lang="ru-RU" altLang="ru-RU">
                <a:solidFill>
                  <a:srgbClr val="2F1311"/>
                </a:solidFill>
              </a:endParaRPr>
            </a:p>
          </p:txBody>
        </p:sp>
      </p:grpSp>
      <p:sp>
        <p:nvSpPr>
          <p:cNvPr id="77881" name="Rectangle 57"/>
          <p:cNvSpPr>
            <a:spLocks noGrp="1" noChangeArrowheads="1"/>
          </p:cNvSpPr>
          <p:nvPr>
            <p:ph type="ctrTitle" sz="quarter"/>
          </p:nvPr>
        </p:nvSpPr>
        <p:spPr>
          <a:xfrm>
            <a:off x="685800" y="1370013"/>
            <a:ext cx="6965950" cy="2057400"/>
          </a:xfrm>
        </p:spPr>
        <p:txBody>
          <a:bodyPr/>
          <a:lstStyle>
            <a:lvl1pPr>
              <a:defRPr/>
            </a:lvl1pPr>
          </a:lstStyle>
          <a:p>
            <a:pPr lvl="0"/>
            <a:r>
              <a:rPr lang="ru-RU" altLang="ru-RU" noProof="0" smtClean="0"/>
              <a:t>Образец заголовка</a:t>
            </a:r>
          </a:p>
        </p:txBody>
      </p:sp>
      <p:sp>
        <p:nvSpPr>
          <p:cNvPr id="77882" name="Rectangle 58"/>
          <p:cNvSpPr>
            <a:spLocks noGrp="1" noChangeArrowheads="1"/>
          </p:cNvSpPr>
          <p:nvPr>
            <p:ph type="subTitle" sz="quarter" idx="1"/>
          </p:nvPr>
        </p:nvSpPr>
        <p:spPr>
          <a:xfrm>
            <a:off x="1727200" y="3886200"/>
            <a:ext cx="5640388" cy="1752600"/>
          </a:xfrm>
        </p:spPr>
        <p:txBody>
          <a:bodyPr/>
          <a:lstStyle>
            <a:lvl1pPr marL="0" indent="0" algn="ctr">
              <a:buFontTx/>
              <a:buNone/>
              <a:defRPr/>
            </a:lvl1pPr>
          </a:lstStyle>
          <a:p>
            <a:pPr lvl="0"/>
            <a:r>
              <a:rPr lang="ru-RU" altLang="ru-RU" noProof="0" smtClean="0"/>
              <a:t>Образец подзаголовка</a:t>
            </a:r>
          </a:p>
        </p:txBody>
      </p:sp>
      <p:sp>
        <p:nvSpPr>
          <p:cNvPr id="77883" name="Rectangle 59"/>
          <p:cNvSpPr>
            <a:spLocks noGrp="1" noChangeArrowheads="1"/>
          </p:cNvSpPr>
          <p:nvPr>
            <p:ph type="dt" sz="quarter" idx="2"/>
          </p:nvPr>
        </p:nvSpPr>
        <p:spPr/>
        <p:txBody>
          <a:bodyPr/>
          <a:lstStyle>
            <a:lvl1pPr>
              <a:defRPr/>
            </a:lvl1pPr>
          </a:lstStyle>
          <a:p>
            <a:endParaRPr lang="ru-RU" altLang="ru-RU">
              <a:solidFill>
                <a:srgbClr val="2F1311"/>
              </a:solidFill>
            </a:endParaRPr>
          </a:p>
        </p:txBody>
      </p:sp>
      <p:sp>
        <p:nvSpPr>
          <p:cNvPr id="77884" name="Rectangle 60"/>
          <p:cNvSpPr>
            <a:spLocks noGrp="1" noChangeArrowheads="1"/>
          </p:cNvSpPr>
          <p:nvPr>
            <p:ph type="ftr" sz="quarter" idx="3"/>
          </p:nvPr>
        </p:nvSpPr>
        <p:spPr/>
        <p:txBody>
          <a:bodyPr/>
          <a:lstStyle>
            <a:lvl1pPr>
              <a:defRPr/>
            </a:lvl1pPr>
          </a:lstStyle>
          <a:p>
            <a:endParaRPr lang="ru-RU" altLang="ru-RU">
              <a:solidFill>
                <a:srgbClr val="2F1311"/>
              </a:solidFill>
            </a:endParaRPr>
          </a:p>
        </p:txBody>
      </p:sp>
      <p:sp>
        <p:nvSpPr>
          <p:cNvPr id="77885" name="Rectangle 61"/>
          <p:cNvSpPr>
            <a:spLocks noGrp="1" noChangeArrowheads="1"/>
          </p:cNvSpPr>
          <p:nvPr>
            <p:ph type="sldNum" sz="quarter" idx="4"/>
          </p:nvPr>
        </p:nvSpPr>
        <p:spPr/>
        <p:txBody>
          <a:bodyPr/>
          <a:lstStyle>
            <a:lvl1pPr>
              <a:defRPr/>
            </a:lvl1pPr>
          </a:lstStyle>
          <a:p>
            <a:fld id="{E39325CB-FBEC-4385-9BA3-F26C332FB258}" type="slidenum">
              <a:rPr lang="ru-RU" altLang="ru-RU">
                <a:solidFill>
                  <a:srgbClr val="2F1311"/>
                </a:solidFill>
              </a:rPr>
              <a:pPr/>
              <a:t>‹#›</a:t>
            </a:fld>
            <a:endParaRPr lang="ru-RU" altLang="ru-RU">
              <a:solidFill>
                <a:srgbClr val="2F1311"/>
              </a:solidFill>
            </a:endParaRPr>
          </a:p>
        </p:txBody>
      </p:sp>
    </p:spTree>
    <p:extLst>
      <p:ext uri="{BB962C8B-B14F-4D97-AF65-F5344CB8AC3E}">
        <p14:creationId xmlns="" xmlns:p14="http://schemas.microsoft.com/office/powerpoint/2010/main" val="2921389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solidFill>
                <a:srgbClr val="2F1311"/>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ru-RU">
              <a:solidFill>
                <a:srgbClr val="2F1311"/>
              </a:solidFill>
            </a:endParaRPr>
          </a:p>
        </p:txBody>
      </p:sp>
      <p:sp>
        <p:nvSpPr>
          <p:cNvPr id="6" name="Номер слайда 5"/>
          <p:cNvSpPr>
            <a:spLocks noGrp="1"/>
          </p:cNvSpPr>
          <p:nvPr>
            <p:ph type="sldNum" sz="quarter" idx="12"/>
          </p:nvPr>
        </p:nvSpPr>
        <p:spPr/>
        <p:txBody>
          <a:bodyPr/>
          <a:lstStyle>
            <a:lvl1pPr>
              <a:defRPr/>
            </a:lvl1pPr>
          </a:lstStyle>
          <a:p>
            <a:fld id="{D7FEF573-67F5-43FD-BA74-DD627B6D5D95}" type="slidenum">
              <a:rPr lang="ru-RU" altLang="ru-RU">
                <a:solidFill>
                  <a:srgbClr val="2F1311"/>
                </a:solidFill>
              </a:rPr>
              <a:pPr/>
              <a:t>‹#›</a:t>
            </a:fld>
            <a:endParaRPr lang="ru-RU" altLang="ru-RU">
              <a:solidFill>
                <a:srgbClr val="2F1311"/>
              </a:solidFill>
            </a:endParaRPr>
          </a:p>
        </p:txBody>
      </p:sp>
    </p:spTree>
    <p:extLst>
      <p:ext uri="{BB962C8B-B14F-4D97-AF65-F5344CB8AC3E}">
        <p14:creationId xmlns="" xmlns:p14="http://schemas.microsoft.com/office/powerpoint/2010/main" val="30267000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ltLang="ru-RU">
              <a:solidFill>
                <a:srgbClr val="2F1311"/>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ru-RU">
              <a:solidFill>
                <a:srgbClr val="2F1311"/>
              </a:solidFill>
            </a:endParaRPr>
          </a:p>
        </p:txBody>
      </p:sp>
      <p:sp>
        <p:nvSpPr>
          <p:cNvPr id="6" name="Номер слайда 5"/>
          <p:cNvSpPr>
            <a:spLocks noGrp="1"/>
          </p:cNvSpPr>
          <p:nvPr>
            <p:ph type="sldNum" sz="quarter" idx="12"/>
          </p:nvPr>
        </p:nvSpPr>
        <p:spPr/>
        <p:txBody>
          <a:bodyPr/>
          <a:lstStyle>
            <a:lvl1pPr>
              <a:defRPr/>
            </a:lvl1pPr>
          </a:lstStyle>
          <a:p>
            <a:fld id="{7D142EEA-3AD6-488B-9F06-4DE775279D9B}" type="slidenum">
              <a:rPr lang="ru-RU" altLang="ru-RU">
                <a:solidFill>
                  <a:srgbClr val="2F1311"/>
                </a:solidFill>
              </a:rPr>
              <a:pPr/>
              <a:t>‹#›</a:t>
            </a:fld>
            <a:endParaRPr lang="ru-RU" altLang="ru-RU">
              <a:solidFill>
                <a:srgbClr val="2F1311"/>
              </a:solidFill>
            </a:endParaRPr>
          </a:p>
        </p:txBody>
      </p:sp>
    </p:spTree>
    <p:extLst>
      <p:ext uri="{BB962C8B-B14F-4D97-AF65-F5344CB8AC3E}">
        <p14:creationId xmlns="" xmlns:p14="http://schemas.microsoft.com/office/powerpoint/2010/main" val="5918361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63525" y="1598613"/>
            <a:ext cx="3616325"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032250" y="1598613"/>
            <a:ext cx="3617913"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ltLang="ru-RU">
              <a:solidFill>
                <a:srgbClr val="2F1311"/>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ru-RU">
              <a:solidFill>
                <a:srgbClr val="2F1311"/>
              </a:solidFill>
            </a:endParaRPr>
          </a:p>
        </p:txBody>
      </p:sp>
      <p:sp>
        <p:nvSpPr>
          <p:cNvPr id="7" name="Номер слайда 6"/>
          <p:cNvSpPr>
            <a:spLocks noGrp="1"/>
          </p:cNvSpPr>
          <p:nvPr>
            <p:ph type="sldNum" sz="quarter" idx="12"/>
          </p:nvPr>
        </p:nvSpPr>
        <p:spPr/>
        <p:txBody>
          <a:bodyPr/>
          <a:lstStyle>
            <a:lvl1pPr>
              <a:defRPr/>
            </a:lvl1pPr>
          </a:lstStyle>
          <a:p>
            <a:fld id="{C223714C-D55D-4212-9F87-B1AD50BA4A27}" type="slidenum">
              <a:rPr lang="ru-RU" altLang="ru-RU">
                <a:solidFill>
                  <a:srgbClr val="2F1311"/>
                </a:solidFill>
              </a:rPr>
              <a:pPr/>
              <a:t>‹#›</a:t>
            </a:fld>
            <a:endParaRPr lang="ru-RU" altLang="ru-RU">
              <a:solidFill>
                <a:srgbClr val="2F1311"/>
              </a:solidFill>
            </a:endParaRPr>
          </a:p>
        </p:txBody>
      </p:sp>
    </p:spTree>
    <p:extLst>
      <p:ext uri="{BB962C8B-B14F-4D97-AF65-F5344CB8AC3E}">
        <p14:creationId xmlns="" xmlns:p14="http://schemas.microsoft.com/office/powerpoint/2010/main" val="42547120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ltLang="ru-RU">
              <a:solidFill>
                <a:srgbClr val="2F1311"/>
              </a:solidFill>
            </a:endParaRPr>
          </a:p>
        </p:txBody>
      </p:sp>
      <p:sp>
        <p:nvSpPr>
          <p:cNvPr id="8" name="Нижний колонтитул 7"/>
          <p:cNvSpPr>
            <a:spLocks noGrp="1"/>
          </p:cNvSpPr>
          <p:nvPr>
            <p:ph type="ftr" sz="quarter" idx="11"/>
          </p:nvPr>
        </p:nvSpPr>
        <p:spPr/>
        <p:txBody>
          <a:bodyPr/>
          <a:lstStyle>
            <a:lvl1pPr>
              <a:defRPr/>
            </a:lvl1pPr>
          </a:lstStyle>
          <a:p>
            <a:endParaRPr lang="ru-RU" altLang="ru-RU">
              <a:solidFill>
                <a:srgbClr val="2F1311"/>
              </a:solidFill>
            </a:endParaRPr>
          </a:p>
        </p:txBody>
      </p:sp>
      <p:sp>
        <p:nvSpPr>
          <p:cNvPr id="9" name="Номер слайда 8"/>
          <p:cNvSpPr>
            <a:spLocks noGrp="1"/>
          </p:cNvSpPr>
          <p:nvPr>
            <p:ph type="sldNum" sz="quarter" idx="12"/>
          </p:nvPr>
        </p:nvSpPr>
        <p:spPr/>
        <p:txBody>
          <a:bodyPr/>
          <a:lstStyle>
            <a:lvl1pPr>
              <a:defRPr/>
            </a:lvl1pPr>
          </a:lstStyle>
          <a:p>
            <a:fld id="{4ED855DE-CF98-4DD8-888C-C06B9E5D0D03}" type="slidenum">
              <a:rPr lang="ru-RU" altLang="ru-RU">
                <a:solidFill>
                  <a:srgbClr val="2F1311"/>
                </a:solidFill>
              </a:rPr>
              <a:pPr/>
              <a:t>‹#›</a:t>
            </a:fld>
            <a:endParaRPr lang="ru-RU" altLang="ru-RU">
              <a:solidFill>
                <a:srgbClr val="2F1311"/>
              </a:solidFill>
            </a:endParaRPr>
          </a:p>
        </p:txBody>
      </p:sp>
    </p:spTree>
    <p:extLst>
      <p:ext uri="{BB962C8B-B14F-4D97-AF65-F5344CB8AC3E}">
        <p14:creationId xmlns="" xmlns:p14="http://schemas.microsoft.com/office/powerpoint/2010/main" val="15078478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ltLang="ru-RU">
              <a:solidFill>
                <a:srgbClr val="2F1311"/>
              </a:solidFill>
            </a:endParaRPr>
          </a:p>
        </p:txBody>
      </p:sp>
      <p:sp>
        <p:nvSpPr>
          <p:cNvPr id="4" name="Нижний колонтитул 3"/>
          <p:cNvSpPr>
            <a:spLocks noGrp="1"/>
          </p:cNvSpPr>
          <p:nvPr>
            <p:ph type="ftr" sz="quarter" idx="11"/>
          </p:nvPr>
        </p:nvSpPr>
        <p:spPr/>
        <p:txBody>
          <a:bodyPr/>
          <a:lstStyle>
            <a:lvl1pPr>
              <a:defRPr/>
            </a:lvl1pPr>
          </a:lstStyle>
          <a:p>
            <a:endParaRPr lang="ru-RU" altLang="ru-RU">
              <a:solidFill>
                <a:srgbClr val="2F1311"/>
              </a:solidFill>
            </a:endParaRPr>
          </a:p>
        </p:txBody>
      </p:sp>
      <p:sp>
        <p:nvSpPr>
          <p:cNvPr id="5" name="Номер слайда 4"/>
          <p:cNvSpPr>
            <a:spLocks noGrp="1"/>
          </p:cNvSpPr>
          <p:nvPr>
            <p:ph type="sldNum" sz="quarter" idx="12"/>
          </p:nvPr>
        </p:nvSpPr>
        <p:spPr/>
        <p:txBody>
          <a:bodyPr/>
          <a:lstStyle>
            <a:lvl1pPr>
              <a:defRPr/>
            </a:lvl1pPr>
          </a:lstStyle>
          <a:p>
            <a:fld id="{607CCFFB-4DF2-4152-9AED-1283B30F7135}" type="slidenum">
              <a:rPr lang="ru-RU" altLang="ru-RU">
                <a:solidFill>
                  <a:srgbClr val="2F1311"/>
                </a:solidFill>
              </a:rPr>
              <a:pPr/>
              <a:t>‹#›</a:t>
            </a:fld>
            <a:endParaRPr lang="ru-RU" altLang="ru-RU">
              <a:solidFill>
                <a:srgbClr val="2F1311"/>
              </a:solidFill>
            </a:endParaRPr>
          </a:p>
        </p:txBody>
      </p:sp>
    </p:spTree>
    <p:extLst>
      <p:ext uri="{BB962C8B-B14F-4D97-AF65-F5344CB8AC3E}">
        <p14:creationId xmlns="" xmlns:p14="http://schemas.microsoft.com/office/powerpoint/2010/main" val="35740887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ltLang="ru-RU">
              <a:solidFill>
                <a:srgbClr val="2F1311"/>
              </a:solidFill>
            </a:endParaRPr>
          </a:p>
        </p:txBody>
      </p:sp>
      <p:sp>
        <p:nvSpPr>
          <p:cNvPr id="3" name="Нижний колонтитул 2"/>
          <p:cNvSpPr>
            <a:spLocks noGrp="1"/>
          </p:cNvSpPr>
          <p:nvPr>
            <p:ph type="ftr" sz="quarter" idx="11"/>
          </p:nvPr>
        </p:nvSpPr>
        <p:spPr/>
        <p:txBody>
          <a:bodyPr/>
          <a:lstStyle>
            <a:lvl1pPr>
              <a:defRPr/>
            </a:lvl1pPr>
          </a:lstStyle>
          <a:p>
            <a:endParaRPr lang="ru-RU" altLang="ru-RU">
              <a:solidFill>
                <a:srgbClr val="2F1311"/>
              </a:solidFill>
            </a:endParaRPr>
          </a:p>
        </p:txBody>
      </p:sp>
      <p:sp>
        <p:nvSpPr>
          <p:cNvPr id="4" name="Номер слайда 3"/>
          <p:cNvSpPr>
            <a:spLocks noGrp="1"/>
          </p:cNvSpPr>
          <p:nvPr>
            <p:ph type="sldNum" sz="quarter" idx="12"/>
          </p:nvPr>
        </p:nvSpPr>
        <p:spPr/>
        <p:txBody>
          <a:bodyPr/>
          <a:lstStyle>
            <a:lvl1pPr>
              <a:defRPr/>
            </a:lvl1pPr>
          </a:lstStyle>
          <a:p>
            <a:fld id="{BDD2ED5B-53C9-42FB-8C34-8E4B246EBF3C}" type="slidenum">
              <a:rPr lang="ru-RU" altLang="ru-RU">
                <a:solidFill>
                  <a:srgbClr val="2F1311"/>
                </a:solidFill>
              </a:rPr>
              <a:pPr/>
              <a:t>‹#›</a:t>
            </a:fld>
            <a:endParaRPr lang="ru-RU" altLang="ru-RU">
              <a:solidFill>
                <a:srgbClr val="2F1311"/>
              </a:solidFill>
            </a:endParaRPr>
          </a:p>
        </p:txBody>
      </p:sp>
    </p:spTree>
    <p:extLst>
      <p:ext uri="{BB962C8B-B14F-4D97-AF65-F5344CB8AC3E}">
        <p14:creationId xmlns="" xmlns:p14="http://schemas.microsoft.com/office/powerpoint/2010/main" val="5465411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solidFill>
                <a:srgbClr val="2F1311"/>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ru-RU">
              <a:solidFill>
                <a:srgbClr val="2F1311"/>
              </a:solidFill>
            </a:endParaRPr>
          </a:p>
        </p:txBody>
      </p:sp>
      <p:sp>
        <p:nvSpPr>
          <p:cNvPr id="7" name="Номер слайда 6"/>
          <p:cNvSpPr>
            <a:spLocks noGrp="1"/>
          </p:cNvSpPr>
          <p:nvPr>
            <p:ph type="sldNum" sz="quarter" idx="12"/>
          </p:nvPr>
        </p:nvSpPr>
        <p:spPr/>
        <p:txBody>
          <a:bodyPr/>
          <a:lstStyle>
            <a:lvl1pPr>
              <a:defRPr/>
            </a:lvl1pPr>
          </a:lstStyle>
          <a:p>
            <a:fld id="{4586EBD2-FA92-459A-B5E4-309AB9302695}" type="slidenum">
              <a:rPr lang="ru-RU" altLang="ru-RU">
                <a:solidFill>
                  <a:srgbClr val="2F1311"/>
                </a:solidFill>
              </a:rPr>
              <a:pPr/>
              <a:t>‹#›</a:t>
            </a:fld>
            <a:endParaRPr lang="ru-RU" altLang="ru-RU">
              <a:solidFill>
                <a:srgbClr val="2F1311"/>
              </a:solidFill>
            </a:endParaRPr>
          </a:p>
        </p:txBody>
      </p:sp>
    </p:spTree>
    <p:extLst>
      <p:ext uri="{BB962C8B-B14F-4D97-AF65-F5344CB8AC3E}">
        <p14:creationId xmlns="" xmlns:p14="http://schemas.microsoft.com/office/powerpoint/2010/main" val="1505923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solidFill>
                <a:srgbClr val="FFFFFF"/>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ru-RU">
              <a:solidFill>
                <a:srgbClr val="FFFFFF"/>
              </a:solidFill>
            </a:endParaRPr>
          </a:p>
        </p:txBody>
      </p:sp>
      <p:sp>
        <p:nvSpPr>
          <p:cNvPr id="6" name="Номер слайда 5"/>
          <p:cNvSpPr>
            <a:spLocks noGrp="1"/>
          </p:cNvSpPr>
          <p:nvPr>
            <p:ph type="sldNum" sz="quarter" idx="12"/>
          </p:nvPr>
        </p:nvSpPr>
        <p:spPr/>
        <p:txBody>
          <a:bodyPr/>
          <a:lstStyle>
            <a:lvl1pPr>
              <a:defRPr/>
            </a:lvl1pPr>
          </a:lstStyle>
          <a:p>
            <a:fld id="{47205958-A9BA-4420-A5F0-67F1EAAB3BA9}" type="slidenum">
              <a:rPr lang="ru-RU" altLang="ru-RU">
                <a:solidFill>
                  <a:srgbClr val="FFFFFF"/>
                </a:solidFill>
              </a:rPr>
              <a:pPr/>
              <a:t>‹#›</a:t>
            </a:fld>
            <a:endParaRPr lang="ru-RU" altLang="ru-RU">
              <a:solidFill>
                <a:srgbClr val="FFFFFF"/>
              </a:solidFill>
            </a:endParaRPr>
          </a:p>
        </p:txBody>
      </p:sp>
    </p:spTree>
    <p:extLst>
      <p:ext uri="{BB962C8B-B14F-4D97-AF65-F5344CB8AC3E}">
        <p14:creationId xmlns="" xmlns:p14="http://schemas.microsoft.com/office/powerpoint/2010/main" val="41335349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solidFill>
                <a:srgbClr val="2F1311"/>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ru-RU">
              <a:solidFill>
                <a:srgbClr val="2F1311"/>
              </a:solidFill>
            </a:endParaRPr>
          </a:p>
        </p:txBody>
      </p:sp>
      <p:sp>
        <p:nvSpPr>
          <p:cNvPr id="7" name="Номер слайда 6"/>
          <p:cNvSpPr>
            <a:spLocks noGrp="1"/>
          </p:cNvSpPr>
          <p:nvPr>
            <p:ph type="sldNum" sz="quarter" idx="12"/>
          </p:nvPr>
        </p:nvSpPr>
        <p:spPr/>
        <p:txBody>
          <a:bodyPr/>
          <a:lstStyle>
            <a:lvl1pPr>
              <a:defRPr/>
            </a:lvl1pPr>
          </a:lstStyle>
          <a:p>
            <a:fld id="{54685863-045E-431A-96A0-8F716F68AC3A}" type="slidenum">
              <a:rPr lang="ru-RU" altLang="ru-RU">
                <a:solidFill>
                  <a:srgbClr val="2F1311"/>
                </a:solidFill>
              </a:rPr>
              <a:pPr/>
              <a:t>‹#›</a:t>
            </a:fld>
            <a:endParaRPr lang="ru-RU" altLang="ru-RU">
              <a:solidFill>
                <a:srgbClr val="2F1311"/>
              </a:solidFill>
            </a:endParaRPr>
          </a:p>
        </p:txBody>
      </p:sp>
    </p:spTree>
    <p:extLst>
      <p:ext uri="{BB962C8B-B14F-4D97-AF65-F5344CB8AC3E}">
        <p14:creationId xmlns="" xmlns:p14="http://schemas.microsoft.com/office/powerpoint/2010/main" val="32942404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solidFill>
                <a:srgbClr val="2F1311"/>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ru-RU">
              <a:solidFill>
                <a:srgbClr val="2F1311"/>
              </a:solidFill>
            </a:endParaRPr>
          </a:p>
        </p:txBody>
      </p:sp>
      <p:sp>
        <p:nvSpPr>
          <p:cNvPr id="6" name="Номер слайда 5"/>
          <p:cNvSpPr>
            <a:spLocks noGrp="1"/>
          </p:cNvSpPr>
          <p:nvPr>
            <p:ph type="sldNum" sz="quarter" idx="12"/>
          </p:nvPr>
        </p:nvSpPr>
        <p:spPr/>
        <p:txBody>
          <a:bodyPr/>
          <a:lstStyle>
            <a:lvl1pPr>
              <a:defRPr/>
            </a:lvl1pPr>
          </a:lstStyle>
          <a:p>
            <a:fld id="{1F7B9694-662F-448C-8834-1977642F1EF7}" type="slidenum">
              <a:rPr lang="ru-RU" altLang="ru-RU">
                <a:solidFill>
                  <a:srgbClr val="2F1311"/>
                </a:solidFill>
              </a:rPr>
              <a:pPr/>
              <a:t>‹#›</a:t>
            </a:fld>
            <a:endParaRPr lang="ru-RU" altLang="ru-RU">
              <a:solidFill>
                <a:srgbClr val="2F1311"/>
              </a:solidFill>
            </a:endParaRPr>
          </a:p>
        </p:txBody>
      </p:sp>
    </p:spTree>
    <p:extLst>
      <p:ext uri="{BB962C8B-B14F-4D97-AF65-F5344CB8AC3E}">
        <p14:creationId xmlns="" xmlns:p14="http://schemas.microsoft.com/office/powerpoint/2010/main" val="27877592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5827713" y="227013"/>
            <a:ext cx="1868487" cy="5868987"/>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19075" y="227013"/>
            <a:ext cx="5456238" cy="586898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solidFill>
                <a:srgbClr val="2F1311"/>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ru-RU">
              <a:solidFill>
                <a:srgbClr val="2F1311"/>
              </a:solidFill>
            </a:endParaRPr>
          </a:p>
        </p:txBody>
      </p:sp>
      <p:sp>
        <p:nvSpPr>
          <p:cNvPr id="6" name="Номер слайда 5"/>
          <p:cNvSpPr>
            <a:spLocks noGrp="1"/>
          </p:cNvSpPr>
          <p:nvPr>
            <p:ph type="sldNum" sz="quarter" idx="12"/>
          </p:nvPr>
        </p:nvSpPr>
        <p:spPr/>
        <p:txBody>
          <a:bodyPr/>
          <a:lstStyle>
            <a:lvl1pPr>
              <a:defRPr/>
            </a:lvl1pPr>
          </a:lstStyle>
          <a:p>
            <a:fld id="{E4F6819A-A4A7-4D99-82D1-E5136DB25D3A}" type="slidenum">
              <a:rPr lang="ru-RU" altLang="ru-RU">
                <a:solidFill>
                  <a:srgbClr val="2F1311"/>
                </a:solidFill>
              </a:rPr>
              <a:pPr/>
              <a:t>‹#›</a:t>
            </a:fld>
            <a:endParaRPr lang="ru-RU" altLang="ru-RU">
              <a:solidFill>
                <a:srgbClr val="2F1311"/>
              </a:solidFill>
            </a:endParaRPr>
          </a:p>
        </p:txBody>
      </p:sp>
    </p:spTree>
    <p:extLst>
      <p:ext uri="{BB962C8B-B14F-4D97-AF65-F5344CB8AC3E}">
        <p14:creationId xmlns="" xmlns:p14="http://schemas.microsoft.com/office/powerpoint/2010/main" val="16217153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01378" name="Group 2"/>
          <p:cNvGrpSpPr>
            <a:grpSpLocks/>
          </p:cNvGrpSpPr>
          <p:nvPr/>
        </p:nvGrpSpPr>
        <p:grpSpPr bwMode="auto">
          <a:xfrm>
            <a:off x="0" y="0"/>
            <a:ext cx="9159875" cy="6858000"/>
            <a:chOff x="0" y="0"/>
            <a:chExt cx="5770" cy="4320"/>
          </a:xfrm>
        </p:grpSpPr>
        <p:sp>
          <p:nvSpPr>
            <p:cNvPr id="101379"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FFFFFF"/>
                </a:solidFill>
                <a:latin typeface="Arial" charset="0"/>
              </a:endParaRPr>
            </a:p>
          </p:txBody>
        </p:sp>
        <p:sp>
          <p:nvSpPr>
            <p:cNvPr id="101380"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FFFFFF"/>
                </a:solidFill>
                <a:latin typeface="Arial" charset="0"/>
              </a:endParaRPr>
            </a:p>
          </p:txBody>
        </p:sp>
        <p:sp>
          <p:nvSpPr>
            <p:cNvPr id="101381"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FFFFFF"/>
                </a:solidFill>
                <a:latin typeface="Arial" charset="0"/>
              </a:endParaRPr>
            </a:p>
          </p:txBody>
        </p:sp>
        <p:sp>
          <p:nvSpPr>
            <p:cNvPr id="101382" name="Rectangle 6"/>
            <p:cNvSpPr>
              <a:spLocks noChangeArrowheads="1"/>
            </p:cNvSpPr>
            <p:nvPr userDrawn="1"/>
          </p:nvSpPr>
          <p:spPr bwMode="hidden">
            <a:xfrm>
              <a:off x="2256" y="0"/>
              <a:ext cx="240" cy="4320"/>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FFFFFF"/>
                </a:solidFill>
                <a:latin typeface="Arial" charset="0"/>
              </a:endParaRPr>
            </a:p>
          </p:txBody>
        </p:sp>
        <p:sp>
          <p:nvSpPr>
            <p:cNvPr id="101383"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FFFFFF"/>
                </a:solidFill>
                <a:latin typeface="Arial" charset="0"/>
              </a:endParaRPr>
            </a:p>
          </p:txBody>
        </p:sp>
        <p:sp>
          <p:nvSpPr>
            <p:cNvPr id="101384"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FFFFFF"/>
                </a:solidFill>
                <a:latin typeface="Arial" charset="0"/>
              </a:endParaRPr>
            </a:p>
          </p:txBody>
        </p:sp>
        <p:sp>
          <p:nvSpPr>
            <p:cNvPr id="101385"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FFFFFF"/>
                </a:solidFill>
                <a:latin typeface="Arial" charset="0"/>
              </a:endParaRPr>
            </a:p>
          </p:txBody>
        </p:sp>
        <p:sp>
          <p:nvSpPr>
            <p:cNvPr id="101386"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FFFFFF"/>
                </a:solidFill>
                <a:latin typeface="Arial" charset="0"/>
              </a:endParaRPr>
            </a:p>
          </p:txBody>
        </p:sp>
        <p:sp>
          <p:nvSpPr>
            <p:cNvPr id="101387"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FFFFFF"/>
                </a:solidFill>
                <a:latin typeface="Arial" charset="0"/>
              </a:endParaRPr>
            </a:p>
          </p:txBody>
        </p:sp>
        <p:sp>
          <p:nvSpPr>
            <p:cNvPr id="101388"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FFFFFF"/>
                </a:solidFill>
                <a:latin typeface="Arial" charset="0"/>
              </a:endParaRPr>
            </a:p>
          </p:txBody>
        </p:sp>
        <p:sp>
          <p:nvSpPr>
            <p:cNvPr id="101389" name="Rectangle 13"/>
            <p:cNvSpPr>
              <a:spLocks noChangeArrowheads="1"/>
            </p:cNvSpPr>
            <p:nvPr userDrawn="1"/>
          </p:nvSpPr>
          <p:spPr bwMode="hidden">
            <a:xfrm>
              <a:off x="1248" y="0"/>
              <a:ext cx="144" cy="4320"/>
            </a:xfrm>
            <a:prstGeom prst="rect">
              <a:avLst/>
            </a:prstGeom>
            <a:solidFill>
              <a:schemeClr val="bg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FFFFFF"/>
                </a:solidFill>
                <a:latin typeface="Arial" charset="0"/>
              </a:endParaRPr>
            </a:p>
          </p:txBody>
        </p:sp>
        <p:sp>
          <p:nvSpPr>
            <p:cNvPr id="101390" name="Rectangle 14"/>
            <p:cNvSpPr>
              <a:spLocks noChangeArrowheads="1"/>
            </p:cNvSpPr>
            <p:nvPr userDrawn="1"/>
          </p:nvSpPr>
          <p:spPr bwMode="hidden">
            <a:xfrm>
              <a:off x="3300" y="0"/>
              <a:ext cx="252" cy="4320"/>
            </a:xfrm>
            <a:prstGeom prst="rect">
              <a:avLst/>
            </a:prstGeom>
            <a:solidFill>
              <a:schemeClr val="bg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FFFFFF"/>
                </a:solidFill>
                <a:latin typeface="Arial" charset="0"/>
              </a:endParaRPr>
            </a:p>
          </p:txBody>
        </p:sp>
        <p:sp>
          <p:nvSpPr>
            <p:cNvPr id="101391"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FFFFFF"/>
                </a:solidFill>
                <a:latin typeface="Arial" charset="0"/>
              </a:endParaRPr>
            </a:p>
          </p:txBody>
        </p:sp>
        <p:sp>
          <p:nvSpPr>
            <p:cNvPr id="101392"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FFFFFF"/>
                </a:solidFill>
                <a:latin typeface="Arial" charset="0"/>
              </a:endParaRPr>
            </a:p>
          </p:txBody>
        </p:sp>
        <p:sp>
          <p:nvSpPr>
            <p:cNvPr id="101393"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FFFFFF"/>
                </a:solidFill>
                <a:latin typeface="Arial" charset="0"/>
              </a:endParaRPr>
            </a:p>
          </p:txBody>
        </p:sp>
        <p:sp>
          <p:nvSpPr>
            <p:cNvPr id="101394"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FFFFFF"/>
                </a:solidFill>
                <a:latin typeface="Arial" charset="0"/>
              </a:endParaRPr>
            </a:p>
          </p:txBody>
        </p:sp>
        <p:sp>
          <p:nvSpPr>
            <p:cNvPr id="101395"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FFFFFF"/>
                </a:solidFill>
                <a:latin typeface="Arial" charset="0"/>
              </a:endParaRPr>
            </a:p>
          </p:txBody>
        </p:sp>
        <p:sp>
          <p:nvSpPr>
            <p:cNvPr id="101396"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FFFFFF"/>
                </a:solidFill>
                <a:latin typeface="Arial" charset="0"/>
              </a:endParaRPr>
            </a:p>
          </p:txBody>
        </p:sp>
        <p:sp>
          <p:nvSpPr>
            <p:cNvPr id="101397"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FFFFFF"/>
                </a:solidFill>
                <a:latin typeface="Arial" charset="0"/>
              </a:endParaRPr>
            </a:p>
          </p:txBody>
        </p:sp>
        <p:sp>
          <p:nvSpPr>
            <p:cNvPr id="101398" name="Freeform 22"/>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a:noFill/>
            </a:ln>
            <a:extLst>
              <a:ext uri="{91240B29-F687-4F45-9708-019B960494DF}">
                <a14:hiddenLine xmlns="" xmlns:a14="http://schemas.microsoft.com/office/drawing/2010/main" w="9525">
                  <a:solidFill>
                    <a:srgbClr val="F11E8C"/>
                  </a:solidFill>
                  <a:prstDash val="solid"/>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sp>
          <p:nvSpPr>
            <p:cNvPr id="101399" name="Freeform 23"/>
            <p:cNvSpPr>
              <a:spLocks/>
            </p:cNvSpPr>
            <p:nvPr userDrawn="1"/>
          </p:nvSpPr>
          <p:spPr bwMode="hidden">
            <a:xfrm>
              <a:off x="0" y="3867"/>
              <a:ext cx="5770" cy="174"/>
            </a:xfrm>
            <a:custGeom>
              <a:avLst/>
              <a:gdLst>
                <a:gd name="T0" fmla="*/ 4993 w 5770"/>
                <a:gd name="T1" fmla="*/ 66 h 174"/>
                <a:gd name="T2" fmla="*/ 4771 w 5770"/>
                <a:gd name="T3" fmla="*/ 132 h 174"/>
                <a:gd name="T4" fmla="*/ 4640 w 5770"/>
                <a:gd name="T5" fmla="*/ 96 h 174"/>
                <a:gd name="T6" fmla="*/ 4598 w 5770"/>
                <a:gd name="T7" fmla="*/ 36 h 174"/>
                <a:gd name="T8" fmla="*/ 4478 w 5770"/>
                <a:gd name="T9" fmla="*/ 30 h 174"/>
                <a:gd name="T10" fmla="*/ 4186 w 5770"/>
                <a:gd name="T11" fmla="*/ 108 h 174"/>
                <a:gd name="T12" fmla="*/ 3815 w 5770"/>
                <a:gd name="T13" fmla="*/ 120 h 174"/>
                <a:gd name="T14" fmla="*/ 3617 w 5770"/>
                <a:gd name="T15" fmla="*/ 72 h 174"/>
                <a:gd name="T16" fmla="*/ 3510 w 5770"/>
                <a:gd name="T17" fmla="*/ 60 h 174"/>
                <a:gd name="T18" fmla="*/ 3336 w 5770"/>
                <a:gd name="T19" fmla="*/ 96 h 174"/>
                <a:gd name="T20" fmla="*/ 2846 w 5770"/>
                <a:gd name="T21" fmla="*/ 150 h 174"/>
                <a:gd name="T22" fmla="*/ 2703 w 5770"/>
                <a:gd name="T23" fmla="*/ 96 h 174"/>
                <a:gd name="T24" fmla="*/ 2619 w 5770"/>
                <a:gd name="T25" fmla="*/ 90 h 174"/>
                <a:gd name="T26" fmla="*/ 2416 w 5770"/>
                <a:gd name="T27" fmla="*/ 132 h 174"/>
                <a:gd name="T28" fmla="*/ 2278 w 5770"/>
                <a:gd name="T29" fmla="*/ 84 h 174"/>
                <a:gd name="T30" fmla="*/ 2151 w 5770"/>
                <a:gd name="T31" fmla="*/ 36 h 174"/>
                <a:gd name="T32" fmla="*/ 1947 w 5770"/>
                <a:gd name="T33" fmla="*/ 120 h 174"/>
                <a:gd name="T34" fmla="*/ 1525 w 5770"/>
                <a:gd name="T35" fmla="*/ 102 h 174"/>
                <a:gd name="T36" fmla="*/ 1429 w 5770"/>
                <a:gd name="T37" fmla="*/ 60 h 174"/>
                <a:gd name="T38" fmla="*/ 1333 w 5770"/>
                <a:gd name="T39" fmla="*/ 60 h 174"/>
                <a:gd name="T40" fmla="*/ 1058 w 5770"/>
                <a:gd name="T41" fmla="*/ 150 h 174"/>
                <a:gd name="T42" fmla="*/ 652 w 5770"/>
                <a:gd name="T43" fmla="*/ 150 h 174"/>
                <a:gd name="T44" fmla="*/ 442 w 5770"/>
                <a:gd name="T45" fmla="*/ 66 h 174"/>
                <a:gd name="T46" fmla="*/ 377 w 5770"/>
                <a:gd name="T47" fmla="*/ 48 h 174"/>
                <a:gd name="T48" fmla="*/ 305 w 5770"/>
                <a:gd name="T49" fmla="*/ 108 h 174"/>
                <a:gd name="T50" fmla="*/ 144 w 5770"/>
                <a:gd name="T51" fmla="*/ 138 h 174"/>
                <a:gd name="T52" fmla="*/ 0 w 5770"/>
                <a:gd name="T53" fmla="*/ 96 h 174"/>
                <a:gd name="T54" fmla="*/ 167 w 5770"/>
                <a:gd name="T55" fmla="*/ 120 h 174"/>
                <a:gd name="T56" fmla="*/ 323 w 5770"/>
                <a:gd name="T57" fmla="*/ 84 h 174"/>
                <a:gd name="T58" fmla="*/ 383 w 5770"/>
                <a:gd name="T59" fmla="*/ 24 h 174"/>
                <a:gd name="T60" fmla="*/ 460 w 5770"/>
                <a:gd name="T61" fmla="*/ 60 h 174"/>
                <a:gd name="T62" fmla="*/ 706 w 5770"/>
                <a:gd name="T63" fmla="*/ 144 h 174"/>
                <a:gd name="T64" fmla="*/ 1100 w 5770"/>
                <a:gd name="T65" fmla="*/ 120 h 174"/>
                <a:gd name="T66" fmla="*/ 1345 w 5770"/>
                <a:gd name="T67" fmla="*/ 36 h 174"/>
                <a:gd name="T68" fmla="*/ 1441 w 5770"/>
                <a:gd name="T69" fmla="*/ 48 h 174"/>
                <a:gd name="T70" fmla="*/ 1561 w 5770"/>
                <a:gd name="T71" fmla="*/ 90 h 174"/>
                <a:gd name="T72" fmla="*/ 1971 w 5770"/>
                <a:gd name="T73" fmla="*/ 96 h 174"/>
                <a:gd name="T74" fmla="*/ 2235 w 5770"/>
                <a:gd name="T75" fmla="*/ 3 h 174"/>
                <a:gd name="T76" fmla="*/ 2350 w 5770"/>
                <a:gd name="T77" fmla="*/ 102 h 174"/>
                <a:gd name="T78" fmla="*/ 2559 w 5770"/>
                <a:gd name="T79" fmla="*/ 96 h 174"/>
                <a:gd name="T80" fmla="*/ 2715 w 5770"/>
                <a:gd name="T81" fmla="*/ 24 h 174"/>
                <a:gd name="T82" fmla="*/ 2792 w 5770"/>
                <a:gd name="T83" fmla="*/ 132 h 174"/>
                <a:gd name="T84" fmla="*/ 3127 w 5770"/>
                <a:gd name="T85" fmla="*/ 102 h 174"/>
                <a:gd name="T86" fmla="*/ 3486 w 5770"/>
                <a:gd name="T87" fmla="*/ 48 h 174"/>
                <a:gd name="T88" fmla="*/ 3582 w 5770"/>
                <a:gd name="T89" fmla="*/ 42 h 174"/>
                <a:gd name="T90" fmla="*/ 3731 w 5770"/>
                <a:gd name="T91" fmla="*/ 90 h 174"/>
                <a:gd name="T92" fmla="*/ 4078 w 5770"/>
                <a:gd name="T93" fmla="*/ 102 h 174"/>
                <a:gd name="T94" fmla="*/ 4419 w 5770"/>
                <a:gd name="T95" fmla="*/ 30 h 174"/>
                <a:gd name="T96" fmla="*/ 4574 w 5770"/>
                <a:gd name="T97" fmla="*/ 6 h 174"/>
                <a:gd name="T98" fmla="*/ 4628 w 5770"/>
                <a:gd name="T99" fmla="*/ 60 h 174"/>
                <a:gd name="T100" fmla="*/ 4724 w 5770"/>
                <a:gd name="T101" fmla="*/ 108 h 174"/>
                <a:gd name="T102" fmla="*/ 4927 w 5770"/>
                <a:gd name="T103" fmla="*/ 84 h 174"/>
                <a:gd name="T104" fmla="*/ 5118 w 5770"/>
                <a:gd name="T105" fmla="*/ 14 h 174"/>
                <a:gd name="T106" fmla="*/ 5280 w 5770"/>
                <a:gd name="T107" fmla="*/ 9 h 174"/>
                <a:gd name="T108" fmla="*/ 5453 w 5770"/>
                <a:gd name="T109" fmla="*/ 36 h 174"/>
                <a:gd name="T110" fmla="*/ 5465 w 5770"/>
                <a:gd name="T111" fmla="*/ 72 h 174"/>
                <a:gd name="T112" fmla="*/ 5656 w 5770"/>
                <a:gd name="T113" fmla="*/ 90 h 174"/>
                <a:gd name="T114" fmla="*/ 5710 w 5770"/>
                <a:gd name="T115" fmla="*/ 102 h 174"/>
                <a:gd name="T116" fmla="*/ 5477 w 5770"/>
                <a:gd name="T117" fmla="*/ 90 h 174"/>
                <a:gd name="T118" fmla="*/ 5453 w 5770"/>
                <a:gd name="T119" fmla="*/ 60 h 174"/>
                <a:gd name="T120" fmla="*/ 5393 w 5770"/>
                <a:gd name="T121" fmla="*/ 30 h 174"/>
                <a:gd name="T122" fmla="*/ 5219 w 5770"/>
                <a:gd name="T123" fmla="*/ 2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a:noFill/>
            </a:ln>
            <a:extLst>
              <a:ext uri="{91240B29-F687-4F45-9708-019B960494DF}">
                <a14:hiddenLine xmlns="" xmlns:a14="http://schemas.microsoft.com/office/drawing/2010/main" w="9525">
                  <a:solidFill>
                    <a:schemeClr val="tx1"/>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grpSp>
      <p:sp>
        <p:nvSpPr>
          <p:cNvPr id="101400" name="Rectangle 24"/>
          <p:cNvSpPr>
            <a:spLocks noGrp="1" noChangeArrowheads="1"/>
          </p:cNvSpPr>
          <p:nvPr>
            <p:ph type="ctrTitle" sz="quarter"/>
          </p:nvPr>
        </p:nvSpPr>
        <p:spPr>
          <a:xfrm>
            <a:off x="685800" y="1600200"/>
            <a:ext cx="7772400" cy="1828800"/>
          </a:xfrm>
        </p:spPr>
        <p:txBody>
          <a:bodyPr/>
          <a:lstStyle>
            <a:lvl1pPr>
              <a:defRPr sz="4800"/>
            </a:lvl1pPr>
          </a:lstStyle>
          <a:p>
            <a:pPr lvl="0"/>
            <a:r>
              <a:rPr lang="ru-RU" altLang="ru-RU" noProof="0" smtClean="0"/>
              <a:t>Образец заголовка</a:t>
            </a:r>
          </a:p>
        </p:txBody>
      </p:sp>
      <p:sp>
        <p:nvSpPr>
          <p:cNvPr id="101401"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ru-RU" altLang="ru-RU" noProof="0" smtClean="0"/>
              <a:t>Образец подзаголовка</a:t>
            </a:r>
          </a:p>
        </p:txBody>
      </p:sp>
      <p:sp>
        <p:nvSpPr>
          <p:cNvPr id="101402" name="Rectangle 26"/>
          <p:cNvSpPr>
            <a:spLocks noGrp="1" noChangeArrowheads="1"/>
          </p:cNvSpPr>
          <p:nvPr>
            <p:ph type="dt" sz="quarter" idx="2"/>
          </p:nvPr>
        </p:nvSpPr>
        <p:spPr>
          <a:xfrm>
            <a:off x="457200" y="6243638"/>
            <a:ext cx="2133600" cy="457200"/>
          </a:xfrm>
        </p:spPr>
        <p:txBody>
          <a:bodyPr/>
          <a:lstStyle>
            <a:lvl1pPr>
              <a:defRPr/>
            </a:lvl1pPr>
          </a:lstStyle>
          <a:p>
            <a:endParaRPr lang="ru-RU" altLang="ru-RU">
              <a:solidFill>
                <a:srgbClr val="FFFFFF"/>
              </a:solidFill>
            </a:endParaRPr>
          </a:p>
        </p:txBody>
      </p:sp>
      <p:sp>
        <p:nvSpPr>
          <p:cNvPr id="101403" name="Rectangle 27"/>
          <p:cNvSpPr>
            <a:spLocks noGrp="1" noChangeArrowheads="1"/>
          </p:cNvSpPr>
          <p:nvPr>
            <p:ph type="ftr" sz="quarter" idx="3"/>
          </p:nvPr>
        </p:nvSpPr>
        <p:spPr/>
        <p:txBody>
          <a:bodyPr/>
          <a:lstStyle>
            <a:lvl1pPr>
              <a:defRPr/>
            </a:lvl1pPr>
          </a:lstStyle>
          <a:p>
            <a:endParaRPr lang="ru-RU" altLang="ru-RU">
              <a:solidFill>
                <a:srgbClr val="FFFFFF"/>
              </a:solidFill>
            </a:endParaRPr>
          </a:p>
        </p:txBody>
      </p:sp>
      <p:sp>
        <p:nvSpPr>
          <p:cNvPr id="101404" name="Rectangle 28"/>
          <p:cNvSpPr>
            <a:spLocks noGrp="1" noChangeArrowheads="1"/>
          </p:cNvSpPr>
          <p:nvPr>
            <p:ph type="sldNum" sz="quarter" idx="4"/>
          </p:nvPr>
        </p:nvSpPr>
        <p:spPr/>
        <p:txBody>
          <a:bodyPr/>
          <a:lstStyle>
            <a:lvl1pPr>
              <a:defRPr/>
            </a:lvl1pPr>
          </a:lstStyle>
          <a:p>
            <a:fld id="{B8BEA258-1D13-40A6-9B5D-18CF2BF99B9B}" type="slidenum">
              <a:rPr lang="ru-RU" altLang="ru-RU">
                <a:solidFill>
                  <a:srgbClr val="FFFFFF"/>
                </a:solidFill>
              </a:rPr>
              <a:pPr/>
              <a:t>‹#›</a:t>
            </a:fld>
            <a:endParaRPr lang="ru-RU" altLang="ru-RU">
              <a:solidFill>
                <a:srgbClr val="FFFFFF"/>
              </a:solidFill>
            </a:endParaRPr>
          </a:p>
        </p:txBody>
      </p:sp>
    </p:spTree>
    <p:extLst>
      <p:ext uri="{BB962C8B-B14F-4D97-AF65-F5344CB8AC3E}">
        <p14:creationId xmlns="" xmlns:p14="http://schemas.microsoft.com/office/powerpoint/2010/main" val="2595598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ижний колонтитул 3"/>
          <p:cNvSpPr>
            <a:spLocks noGrp="1"/>
          </p:cNvSpPr>
          <p:nvPr>
            <p:ph type="ftr" sz="quarter" idx="10"/>
          </p:nvPr>
        </p:nvSpPr>
        <p:spPr/>
        <p:txBody>
          <a:bodyPr/>
          <a:lstStyle>
            <a:lvl1pPr>
              <a:defRPr/>
            </a:lvl1pPr>
          </a:lstStyle>
          <a:p>
            <a:endParaRPr lang="ru-RU" altLang="ru-RU">
              <a:solidFill>
                <a:srgbClr val="FFFFFF"/>
              </a:solidFill>
            </a:endParaRPr>
          </a:p>
        </p:txBody>
      </p:sp>
      <p:sp>
        <p:nvSpPr>
          <p:cNvPr id="5" name="Номер слайда 4"/>
          <p:cNvSpPr>
            <a:spLocks noGrp="1"/>
          </p:cNvSpPr>
          <p:nvPr>
            <p:ph type="sldNum" sz="quarter" idx="11"/>
          </p:nvPr>
        </p:nvSpPr>
        <p:spPr/>
        <p:txBody>
          <a:bodyPr/>
          <a:lstStyle>
            <a:lvl1pPr>
              <a:defRPr/>
            </a:lvl1pPr>
          </a:lstStyle>
          <a:p>
            <a:fld id="{77158457-F3C1-4593-9C11-C58799A8FFD8}" type="slidenum">
              <a:rPr lang="ru-RU" altLang="ru-RU">
                <a:solidFill>
                  <a:srgbClr val="FFFFFF"/>
                </a:solidFill>
              </a:rPr>
              <a:pPr/>
              <a:t>‹#›</a:t>
            </a:fld>
            <a:endParaRPr lang="ru-RU" altLang="ru-RU">
              <a:solidFill>
                <a:srgbClr val="FFFFFF"/>
              </a:solidFill>
            </a:endParaRPr>
          </a:p>
        </p:txBody>
      </p:sp>
      <p:sp>
        <p:nvSpPr>
          <p:cNvPr id="6" name="Дата 5"/>
          <p:cNvSpPr>
            <a:spLocks noGrp="1"/>
          </p:cNvSpPr>
          <p:nvPr>
            <p:ph type="dt" sz="half" idx="12"/>
          </p:nvPr>
        </p:nvSpPr>
        <p:spPr/>
        <p:txBody>
          <a:bodyPr/>
          <a:lstStyle>
            <a:lvl1pPr>
              <a:defRPr/>
            </a:lvl1pPr>
          </a:lstStyle>
          <a:p>
            <a:endParaRPr lang="ru-RU" altLang="ru-RU">
              <a:solidFill>
                <a:srgbClr val="FFFFFF"/>
              </a:solidFill>
            </a:endParaRPr>
          </a:p>
        </p:txBody>
      </p:sp>
    </p:spTree>
    <p:extLst>
      <p:ext uri="{BB962C8B-B14F-4D97-AF65-F5344CB8AC3E}">
        <p14:creationId xmlns="" xmlns:p14="http://schemas.microsoft.com/office/powerpoint/2010/main" val="13878559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Нижний колонтитул 3"/>
          <p:cNvSpPr>
            <a:spLocks noGrp="1"/>
          </p:cNvSpPr>
          <p:nvPr>
            <p:ph type="ftr" sz="quarter" idx="10"/>
          </p:nvPr>
        </p:nvSpPr>
        <p:spPr/>
        <p:txBody>
          <a:bodyPr/>
          <a:lstStyle>
            <a:lvl1pPr>
              <a:defRPr/>
            </a:lvl1pPr>
          </a:lstStyle>
          <a:p>
            <a:endParaRPr lang="ru-RU" altLang="ru-RU">
              <a:solidFill>
                <a:srgbClr val="FFFFFF"/>
              </a:solidFill>
            </a:endParaRPr>
          </a:p>
        </p:txBody>
      </p:sp>
      <p:sp>
        <p:nvSpPr>
          <p:cNvPr id="5" name="Номер слайда 4"/>
          <p:cNvSpPr>
            <a:spLocks noGrp="1"/>
          </p:cNvSpPr>
          <p:nvPr>
            <p:ph type="sldNum" sz="quarter" idx="11"/>
          </p:nvPr>
        </p:nvSpPr>
        <p:spPr/>
        <p:txBody>
          <a:bodyPr/>
          <a:lstStyle>
            <a:lvl1pPr>
              <a:defRPr/>
            </a:lvl1pPr>
          </a:lstStyle>
          <a:p>
            <a:fld id="{47525CB6-CE6C-4EF5-8141-65BDE66D46F1}" type="slidenum">
              <a:rPr lang="ru-RU" altLang="ru-RU">
                <a:solidFill>
                  <a:srgbClr val="FFFFFF"/>
                </a:solidFill>
              </a:rPr>
              <a:pPr/>
              <a:t>‹#›</a:t>
            </a:fld>
            <a:endParaRPr lang="ru-RU" altLang="ru-RU">
              <a:solidFill>
                <a:srgbClr val="FFFFFF"/>
              </a:solidFill>
            </a:endParaRPr>
          </a:p>
        </p:txBody>
      </p:sp>
      <p:sp>
        <p:nvSpPr>
          <p:cNvPr id="6" name="Дата 5"/>
          <p:cNvSpPr>
            <a:spLocks noGrp="1"/>
          </p:cNvSpPr>
          <p:nvPr>
            <p:ph type="dt" sz="half" idx="12"/>
          </p:nvPr>
        </p:nvSpPr>
        <p:spPr/>
        <p:txBody>
          <a:bodyPr/>
          <a:lstStyle>
            <a:lvl1pPr>
              <a:defRPr/>
            </a:lvl1pPr>
          </a:lstStyle>
          <a:p>
            <a:endParaRPr lang="ru-RU" altLang="ru-RU">
              <a:solidFill>
                <a:srgbClr val="FFFFFF"/>
              </a:solidFill>
            </a:endParaRPr>
          </a:p>
        </p:txBody>
      </p:sp>
    </p:spTree>
    <p:extLst>
      <p:ext uri="{BB962C8B-B14F-4D97-AF65-F5344CB8AC3E}">
        <p14:creationId xmlns="" xmlns:p14="http://schemas.microsoft.com/office/powerpoint/2010/main" val="33384427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Нижний колонтитул 4"/>
          <p:cNvSpPr>
            <a:spLocks noGrp="1"/>
          </p:cNvSpPr>
          <p:nvPr>
            <p:ph type="ftr" sz="quarter" idx="10"/>
          </p:nvPr>
        </p:nvSpPr>
        <p:spPr/>
        <p:txBody>
          <a:bodyPr/>
          <a:lstStyle>
            <a:lvl1pPr>
              <a:defRPr/>
            </a:lvl1pPr>
          </a:lstStyle>
          <a:p>
            <a:endParaRPr lang="ru-RU" altLang="ru-RU">
              <a:solidFill>
                <a:srgbClr val="FFFFFF"/>
              </a:solidFill>
            </a:endParaRPr>
          </a:p>
        </p:txBody>
      </p:sp>
      <p:sp>
        <p:nvSpPr>
          <p:cNvPr id="6" name="Номер слайда 5"/>
          <p:cNvSpPr>
            <a:spLocks noGrp="1"/>
          </p:cNvSpPr>
          <p:nvPr>
            <p:ph type="sldNum" sz="quarter" idx="11"/>
          </p:nvPr>
        </p:nvSpPr>
        <p:spPr/>
        <p:txBody>
          <a:bodyPr/>
          <a:lstStyle>
            <a:lvl1pPr>
              <a:defRPr/>
            </a:lvl1pPr>
          </a:lstStyle>
          <a:p>
            <a:fld id="{E9C6FF4A-3E5C-49C4-890A-7FC8D5D5A7FC}" type="slidenum">
              <a:rPr lang="ru-RU" altLang="ru-RU">
                <a:solidFill>
                  <a:srgbClr val="FFFFFF"/>
                </a:solidFill>
              </a:rPr>
              <a:pPr/>
              <a:t>‹#›</a:t>
            </a:fld>
            <a:endParaRPr lang="ru-RU" altLang="ru-RU">
              <a:solidFill>
                <a:srgbClr val="FFFFFF"/>
              </a:solidFill>
            </a:endParaRPr>
          </a:p>
        </p:txBody>
      </p:sp>
      <p:sp>
        <p:nvSpPr>
          <p:cNvPr id="7" name="Дата 6"/>
          <p:cNvSpPr>
            <a:spLocks noGrp="1"/>
          </p:cNvSpPr>
          <p:nvPr>
            <p:ph type="dt" sz="half" idx="12"/>
          </p:nvPr>
        </p:nvSpPr>
        <p:spPr/>
        <p:txBody>
          <a:bodyPr/>
          <a:lstStyle>
            <a:lvl1pPr>
              <a:defRPr/>
            </a:lvl1pPr>
          </a:lstStyle>
          <a:p>
            <a:endParaRPr lang="ru-RU" altLang="ru-RU">
              <a:solidFill>
                <a:srgbClr val="FFFFFF"/>
              </a:solidFill>
            </a:endParaRPr>
          </a:p>
        </p:txBody>
      </p:sp>
    </p:spTree>
    <p:extLst>
      <p:ext uri="{BB962C8B-B14F-4D97-AF65-F5344CB8AC3E}">
        <p14:creationId xmlns="" xmlns:p14="http://schemas.microsoft.com/office/powerpoint/2010/main" val="78256285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Нижний колонтитул 6"/>
          <p:cNvSpPr>
            <a:spLocks noGrp="1"/>
          </p:cNvSpPr>
          <p:nvPr>
            <p:ph type="ftr" sz="quarter" idx="10"/>
          </p:nvPr>
        </p:nvSpPr>
        <p:spPr/>
        <p:txBody>
          <a:bodyPr/>
          <a:lstStyle>
            <a:lvl1pPr>
              <a:defRPr/>
            </a:lvl1pPr>
          </a:lstStyle>
          <a:p>
            <a:endParaRPr lang="ru-RU" altLang="ru-RU">
              <a:solidFill>
                <a:srgbClr val="FFFFFF"/>
              </a:solidFill>
            </a:endParaRPr>
          </a:p>
        </p:txBody>
      </p:sp>
      <p:sp>
        <p:nvSpPr>
          <p:cNvPr id="8" name="Номер слайда 7"/>
          <p:cNvSpPr>
            <a:spLocks noGrp="1"/>
          </p:cNvSpPr>
          <p:nvPr>
            <p:ph type="sldNum" sz="quarter" idx="11"/>
          </p:nvPr>
        </p:nvSpPr>
        <p:spPr/>
        <p:txBody>
          <a:bodyPr/>
          <a:lstStyle>
            <a:lvl1pPr>
              <a:defRPr/>
            </a:lvl1pPr>
          </a:lstStyle>
          <a:p>
            <a:fld id="{2A952170-45EE-4D83-A59E-8422222BBD45}" type="slidenum">
              <a:rPr lang="ru-RU" altLang="ru-RU">
                <a:solidFill>
                  <a:srgbClr val="FFFFFF"/>
                </a:solidFill>
              </a:rPr>
              <a:pPr/>
              <a:t>‹#›</a:t>
            </a:fld>
            <a:endParaRPr lang="ru-RU" altLang="ru-RU">
              <a:solidFill>
                <a:srgbClr val="FFFFFF"/>
              </a:solidFill>
            </a:endParaRPr>
          </a:p>
        </p:txBody>
      </p:sp>
      <p:sp>
        <p:nvSpPr>
          <p:cNvPr id="9" name="Дата 8"/>
          <p:cNvSpPr>
            <a:spLocks noGrp="1"/>
          </p:cNvSpPr>
          <p:nvPr>
            <p:ph type="dt" sz="half" idx="12"/>
          </p:nvPr>
        </p:nvSpPr>
        <p:spPr/>
        <p:txBody>
          <a:bodyPr/>
          <a:lstStyle>
            <a:lvl1pPr>
              <a:defRPr/>
            </a:lvl1pPr>
          </a:lstStyle>
          <a:p>
            <a:endParaRPr lang="ru-RU" altLang="ru-RU">
              <a:solidFill>
                <a:srgbClr val="FFFFFF"/>
              </a:solidFill>
            </a:endParaRPr>
          </a:p>
        </p:txBody>
      </p:sp>
    </p:spTree>
    <p:extLst>
      <p:ext uri="{BB962C8B-B14F-4D97-AF65-F5344CB8AC3E}">
        <p14:creationId xmlns="" xmlns:p14="http://schemas.microsoft.com/office/powerpoint/2010/main" val="384743784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Нижний колонтитул 2"/>
          <p:cNvSpPr>
            <a:spLocks noGrp="1"/>
          </p:cNvSpPr>
          <p:nvPr>
            <p:ph type="ftr" sz="quarter" idx="10"/>
          </p:nvPr>
        </p:nvSpPr>
        <p:spPr/>
        <p:txBody>
          <a:bodyPr/>
          <a:lstStyle>
            <a:lvl1pPr>
              <a:defRPr/>
            </a:lvl1pPr>
          </a:lstStyle>
          <a:p>
            <a:endParaRPr lang="ru-RU" altLang="ru-RU">
              <a:solidFill>
                <a:srgbClr val="FFFFFF"/>
              </a:solidFill>
            </a:endParaRPr>
          </a:p>
        </p:txBody>
      </p:sp>
      <p:sp>
        <p:nvSpPr>
          <p:cNvPr id="4" name="Номер слайда 3"/>
          <p:cNvSpPr>
            <a:spLocks noGrp="1"/>
          </p:cNvSpPr>
          <p:nvPr>
            <p:ph type="sldNum" sz="quarter" idx="11"/>
          </p:nvPr>
        </p:nvSpPr>
        <p:spPr/>
        <p:txBody>
          <a:bodyPr/>
          <a:lstStyle>
            <a:lvl1pPr>
              <a:defRPr/>
            </a:lvl1pPr>
          </a:lstStyle>
          <a:p>
            <a:fld id="{DEF5C51D-E95B-4363-BA58-B00A7ECE7A04}" type="slidenum">
              <a:rPr lang="ru-RU" altLang="ru-RU">
                <a:solidFill>
                  <a:srgbClr val="FFFFFF"/>
                </a:solidFill>
              </a:rPr>
              <a:pPr/>
              <a:t>‹#›</a:t>
            </a:fld>
            <a:endParaRPr lang="ru-RU" altLang="ru-RU">
              <a:solidFill>
                <a:srgbClr val="FFFFFF"/>
              </a:solidFill>
            </a:endParaRPr>
          </a:p>
        </p:txBody>
      </p:sp>
      <p:sp>
        <p:nvSpPr>
          <p:cNvPr id="5" name="Дата 4"/>
          <p:cNvSpPr>
            <a:spLocks noGrp="1"/>
          </p:cNvSpPr>
          <p:nvPr>
            <p:ph type="dt" sz="half" idx="12"/>
          </p:nvPr>
        </p:nvSpPr>
        <p:spPr/>
        <p:txBody>
          <a:bodyPr/>
          <a:lstStyle>
            <a:lvl1pPr>
              <a:defRPr/>
            </a:lvl1pPr>
          </a:lstStyle>
          <a:p>
            <a:endParaRPr lang="ru-RU" altLang="ru-RU">
              <a:solidFill>
                <a:srgbClr val="FFFFFF"/>
              </a:solidFill>
            </a:endParaRPr>
          </a:p>
        </p:txBody>
      </p:sp>
    </p:spTree>
    <p:extLst>
      <p:ext uri="{BB962C8B-B14F-4D97-AF65-F5344CB8AC3E}">
        <p14:creationId xmlns="" xmlns:p14="http://schemas.microsoft.com/office/powerpoint/2010/main" val="150983661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ижний колонтитул 1"/>
          <p:cNvSpPr>
            <a:spLocks noGrp="1"/>
          </p:cNvSpPr>
          <p:nvPr>
            <p:ph type="ftr" sz="quarter" idx="10"/>
          </p:nvPr>
        </p:nvSpPr>
        <p:spPr/>
        <p:txBody>
          <a:bodyPr/>
          <a:lstStyle>
            <a:lvl1pPr>
              <a:defRPr/>
            </a:lvl1pPr>
          </a:lstStyle>
          <a:p>
            <a:endParaRPr lang="ru-RU" altLang="ru-RU">
              <a:solidFill>
                <a:srgbClr val="FFFFFF"/>
              </a:solidFill>
            </a:endParaRPr>
          </a:p>
        </p:txBody>
      </p:sp>
      <p:sp>
        <p:nvSpPr>
          <p:cNvPr id="3" name="Номер слайда 2"/>
          <p:cNvSpPr>
            <a:spLocks noGrp="1"/>
          </p:cNvSpPr>
          <p:nvPr>
            <p:ph type="sldNum" sz="quarter" idx="11"/>
          </p:nvPr>
        </p:nvSpPr>
        <p:spPr/>
        <p:txBody>
          <a:bodyPr/>
          <a:lstStyle>
            <a:lvl1pPr>
              <a:defRPr/>
            </a:lvl1pPr>
          </a:lstStyle>
          <a:p>
            <a:fld id="{95B8B1BD-16CE-468A-9236-00A5BEADCF00}" type="slidenum">
              <a:rPr lang="ru-RU" altLang="ru-RU">
                <a:solidFill>
                  <a:srgbClr val="FFFFFF"/>
                </a:solidFill>
              </a:rPr>
              <a:pPr/>
              <a:t>‹#›</a:t>
            </a:fld>
            <a:endParaRPr lang="ru-RU" altLang="ru-RU">
              <a:solidFill>
                <a:srgbClr val="FFFFFF"/>
              </a:solidFill>
            </a:endParaRPr>
          </a:p>
        </p:txBody>
      </p:sp>
      <p:sp>
        <p:nvSpPr>
          <p:cNvPr id="4" name="Дата 3"/>
          <p:cNvSpPr>
            <a:spLocks noGrp="1"/>
          </p:cNvSpPr>
          <p:nvPr>
            <p:ph type="dt" sz="half" idx="12"/>
          </p:nvPr>
        </p:nvSpPr>
        <p:spPr/>
        <p:txBody>
          <a:bodyPr/>
          <a:lstStyle>
            <a:lvl1pPr>
              <a:defRPr/>
            </a:lvl1pPr>
          </a:lstStyle>
          <a:p>
            <a:endParaRPr lang="ru-RU" altLang="ru-RU">
              <a:solidFill>
                <a:srgbClr val="FFFFFF"/>
              </a:solidFill>
            </a:endParaRPr>
          </a:p>
        </p:txBody>
      </p:sp>
    </p:spTree>
    <p:extLst>
      <p:ext uri="{BB962C8B-B14F-4D97-AF65-F5344CB8AC3E}">
        <p14:creationId xmlns="" xmlns:p14="http://schemas.microsoft.com/office/powerpoint/2010/main" val="1505583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ltLang="ru-RU">
              <a:solidFill>
                <a:srgbClr val="FFFFFF"/>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ru-RU">
              <a:solidFill>
                <a:srgbClr val="FFFFFF"/>
              </a:solidFill>
            </a:endParaRPr>
          </a:p>
        </p:txBody>
      </p:sp>
      <p:sp>
        <p:nvSpPr>
          <p:cNvPr id="6" name="Номер слайда 5"/>
          <p:cNvSpPr>
            <a:spLocks noGrp="1"/>
          </p:cNvSpPr>
          <p:nvPr>
            <p:ph type="sldNum" sz="quarter" idx="12"/>
          </p:nvPr>
        </p:nvSpPr>
        <p:spPr/>
        <p:txBody>
          <a:bodyPr/>
          <a:lstStyle>
            <a:lvl1pPr>
              <a:defRPr/>
            </a:lvl1pPr>
          </a:lstStyle>
          <a:p>
            <a:fld id="{FAA6D086-9EBB-4BC7-B922-BB6D3381F1A0}" type="slidenum">
              <a:rPr lang="ru-RU" altLang="ru-RU">
                <a:solidFill>
                  <a:srgbClr val="FFFFFF"/>
                </a:solidFill>
              </a:rPr>
              <a:pPr/>
              <a:t>‹#›</a:t>
            </a:fld>
            <a:endParaRPr lang="ru-RU" altLang="ru-RU">
              <a:solidFill>
                <a:srgbClr val="FFFFFF"/>
              </a:solidFill>
            </a:endParaRPr>
          </a:p>
        </p:txBody>
      </p:sp>
    </p:spTree>
    <p:extLst>
      <p:ext uri="{BB962C8B-B14F-4D97-AF65-F5344CB8AC3E}">
        <p14:creationId xmlns="" xmlns:p14="http://schemas.microsoft.com/office/powerpoint/2010/main" val="136379710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Нижний колонтитул 4"/>
          <p:cNvSpPr>
            <a:spLocks noGrp="1"/>
          </p:cNvSpPr>
          <p:nvPr>
            <p:ph type="ftr" sz="quarter" idx="10"/>
          </p:nvPr>
        </p:nvSpPr>
        <p:spPr/>
        <p:txBody>
          <a:bodyPr/>
          <a:lstStyle>
            <a:lvl1pPr>
              <a:defRPr/>
            </a:lvl1pPr>
          </a:lstStyle>
          <a:p>
            <a:endParaRPr lang="ru-RU" altLang="ru-RU">
              <a:solidFill>
                <a:srgbClr val="FFFFFF"/>
              </a:solidFill>
            </a:endParaRPr>
          </a:p>
        </p:txBody>
      </p:sp>
      <p:sp>
        <p:nvSpPr>
          <p:cNvPr id="6" name="Номер слайда 5"/>
          <p:cNvSpPr>
            <a:spLocks noGrp="1"/>
          </p:cNvSpPr>
          <p:nvPr>
            <p:ph type="sldNum" sz="quarter" idx="11"/>
          </p:nvPr>
        </p:nvSpPr>
        <p:spPr/>
        <p:txBody>
          <a:bodyPr/>
          <a:lstStyle>
            <a:lvl1pPr>
              <a:defRPr/>
            </a:lvl1pPr>
          </a:lstStyle>
          <a:p>
            <a:fld id="{BA492C09-A128-4244-8F20-A860DA4BFC5A}" type="slidenum">
              <a:rPr lang="ru-RU" altLang="ru-RU">
                <a:solidFill>
                  <a:srgbClr val="FFFFFF"/>
                </a:solidFill>
              </a:rPr>
              <a:pPr/>
              <a:t>‹#›</a:t>
            </a:fld>
            <a:endParaRPr lang="ru-RU" altLang="ru-RU">
              <a:solidFill>
                <a:srgbClr val="FFFFFF"/>
              </a:solidFill>
            </a:endParaRPr>
          </a:p>
        </p:txBody>
      </p:sp>
      <p:sp>
        <p:nvSpPr>
          <p:cNvPr id="7" name="Дата 6"/>
          <p:cNvSpPr>
            <a:spLocks noGrp="1"/>
          </p:cNvSpPr>
          <p:nvPr>
            <p:ph type="dt" sz="half" idx="12"/>
          </p:nvPr>
        </p:nvSpPr>
        <p:spPr/>
        <p:txBody>
          <a:bodyPr/>
          <a:lstStyle>
            <a:lvl1pPr>
              <a:defRPr/>
            </a:lvl1pPr>
          </a:lstStyle>
          <a:p>
            <a:endParaRPr lang="ru-RU" altLang="ru-RU">
              <a:solidFill>
                <a:srgbClr val="FFFFFF"/>
              </a:solidFill>
            </a:endParaRPr>
          </a:p>
        </p:txBody>
      </p:sp>
    </p:spTree>
    <p:extLst>
      <p:ext uri="{BB962C8B-B14F-4D97-AF65-F5344CB8AC3E}">
        <p14:creationId xmlns="" xmlns:p14="http://schemas.microsoft.com/office/powerpoint/2010/main" val="30717391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Нижний колонтитул 4"/>
          <p:cNvSpPr>
            <a:spLocks noGrp="1"/>
          </p:cNvSpPr>
          <p:nvPr>
            <p:ph type="ftr" sz="quarter" idx="10"/>
          </p:nvPr>
        </p:nvSpPr>
        <p:spPr/>
        <p:txBody>
          <a:bodyPr/>
          <a:lstStyle>
            <a:lvl1pPr>
              <a:defRPr/>
            </a:lvl1pPr>
          </a:lstStyle>
          <a:p>
            <a:endParaRPr lang="ru-RU" altLang="ru-RU">
              <a:solidFill>
                <a:srgbClr val="FFFFFF"/>
              </a:solidFill>
            </a:endParaRPr>
          </a:p>
        </p:txBody>
      </p:sp>
      <p:sp>
        <p:nvSpPr>
          <p:cNvPr id="6" name="Номер слайда 5"/>
          <p:cNvSpPr>
            <a:spLocks noGrp="1"/>
          </p:cNvSpPr>
          <p:nvPr>
            <p:ph type="sldNum" sz="quarter" idx="11"/>
          </p:nvPr>
        </p:nvSpPr>
        <p:spPr/>
        <p:txBody>
          <a:bodyPr/>
          <a:lstStyle>
            <a:lvl1pPr>
              <a:defRPr/>
            </a:lvl1pPr>
          </a:lstStyle>
          <a:p>
            <a:fld id="{A96AC19D-A04A-4B8A-9CF8-81E7BC18320F}" type="slidenum">
              <a:rPr lang="ru-RU" altLang="ru-RU">
                <a:solidFill>
                  <a:srgbClr val="FFFFFF"/>
                </a:solidFill>
              </a:rPr>
              <a:pPr/>
              <a:t>‹#›</a:t>
            </a:fld>
            <a:endParaRPr lang="ru-RU" altLang="ru-RU">
              <a:solidFill>
                <a:srgbClr val="FFFFFF"/>
              </a:solidFill>
            </a:endParaRPr>
          </a:p>
        </p:txBody>
      </p:sp>
      <p:sp>
        <p:nvSpPr>
          <p:cNvPr id="7" name="Дата 6"/>
          <p:cNvSpPr>
            <a:spLocks noGrp="1"/>
          </p:cNvSpPr>
          <p:nvPr>
            <p:ph type="dt" sz="half" idx="12"/>
          </p:nvPr>
        </p:nvSpPr>
        <p:spPr/>
        <p:txBody>
          <a:bodyPr/>
          <a:lstStyle>
            <a:lvl1pPr>
              <a:defRPr/>
            </a:lvl1pPr>
          </a:lstStyle>
          <a:p>
            <a:endParaRPr lang="ru-RU" altLang="ru-RU">
              <a:solidFill>
                <a:srgbClr val="FFFFFF"/>
              </a:solidFill>
            </a:endParaRPr>
          </a:p>
        </p:txBody>
      </p:sp>
    </p:spTree>
    <p:extLst>
      <p:ext uri="{BB962C8B-B14F-4D97-AF65-F5344CB8AC3E}">
        <p14:creationId xmlns="" xmlns:p14="http://schemas.microsoft.com/office/powerpoint/2010/main" val="27447603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ижний колонтитул 3"/>
          <p:cNvSpPr>
            <a:spLocks noGrp="1"/>
          </p:cNvSpPr>
          <p:nvPr>
            <p:ph type="ftr" sz="quarter" idx="10"/>
          </p:nvPr>
        </p:nvSpPr>
        <p:spPr/>
        <p:txBody>
          <a:bodyPr/>
          <a:lstStyle>
            <a:lvl1pPr>
              <a:defRPr/>
            </a:lvl1pPr>
          </a:lstStyle>
          <a:p>
            <a:endParaRPr lang="ru-RU" altLang="ru-RU">
              <a:solidFill>
                <a:srgbClr val="FFFFFF"/>
              </a:solidFill>
            </a:endParaRPr>
          </a:p>
        </p:txBody>
      </p:sp>
      <p:sp>
        <p:nvSpPr>
          <p:cNvPr id="5" name="Номер слайда 4"/>
          <p:cNvSpPr>
            <a:spLocks noGrp="1"/>
          </p:cNvSpPr>
          <p:nvPr>
            <p:ph type="sldNum" sz="quarter" idx="11"/>
          </p:nvPr>
        </p:nvSpPr>
        <p:spPr/>
        <p:txBody>
          <a:bodyPr/>
          <a:lstStyle>
            <a:lvl1pPr>
              <a:defRPr/>
            </a:lvl1pPr>
          </a:lstStyle>
          <a:p>
            <a:fld id="{3CD91B7B-86C7-4083-A3FD-B075964D2D0B}" type="slidenum">
              <a:rPr lang="ru-RU" altLang="ru-RU">
                <a:solidFill>
                  <a:srgbClr val="FFFFFF"/>
                </a:solidFill>
              </a:rPr>
              <a:pPr/>
              <a:t>‹#›</a:t>
            </a:fld>
            <a:endParaRPr lang="ru-RU" altLang="ru-RU">
              <a:solidFill>
                <a:srgbClr val="FFFFFF"/>
              </a:solidFill>
            </a:endParaRPr>
          </a:p>
        </p:txBody>
      </p:sp>
      <p:sp>
        <p:nvSpPr>
          <p:cNvPr id="6" name="Дата 5"/>
          <p:cNvSpPr>
            <a:spLocks noGrp="1"/>
          </p:cNvSpPr>
          <p:nvPr>
            <p:ph type="dt" sz="half" idx="12"/>
          </p:nvPr>
        </p:nvSpPr>
        <p:spPr/>
        <p:txBody>
          <a:bodyPr/>
          <a:lstStyle>
            <a:lvl1pPr>
              <a:defRPr/>
            </a:lvl1pPr>
          </a:lstStyle>
          <a:p>
            <a:endParaRPr lang="ru-RU" altLang="ru-RU">
              <a:solidFill>
                <a:srgbClr val="FFFFFF"/>
              </a:solidFill>
            </a:endParaRPr>
          </a:p>
        </p:txBody>
      </p:sp>
    </p:spTree>
    <p:extLst>
      <p:ext uri="{BB962C8B-B14F-4D97-AF65-F5344CB8AC3E}">
        <p14:creationId xmlns="" xmlns:p14="http://schemas.microsoft.com/office/powerpoint/2010/main" val="40692521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5311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ижний колонтитул 3"/>
          <p:cNvSpPr>
            <a:spLocks noGrp="1"/>
          </p:cNvSpPr>
          <p:nvPr>
            <p:ph type="ftr" sz="quarter" idx="10"/>
          </p:nvPr>
        </p:nvSpPr>
        <p:spPr/>
        <p:txBody>
          <a:bodyPr/>
          <a:lstStyle>
            <a:lvl1pPr>
              <a:defRPr/>
            </a:lvl1pPr>
          </a:lstStyle>
          <a:p>
            <a:endParaRPr lang="ru-RU" altLang="ru-RU">
              <a:solidFill>
                <a:srgbClr val="FFFFFF"/>
              </a:solidFill>
            </a:endParaRPr>
          </a:p>
        </p:txBody>
      </p:sp>
      <p:sp>
        <p:nvSpPr>
          <p:cNvPr id="5" name="Номер слайда 4"/>
          <p:cNvSpPr>
            <a:spLocks noGrp="1"/>
          </p:cNvSpPr>
          <p:nvPr>
            <p:ph type="sldNum" sz="quarter" idx="11"/>
          </p:nvPr>
        </p:nvSpPr>
        <p:spPr/>
        <p:txBody>
          <a:bodyPr/>
          <a:lstStyle>
            <a:lvl1pPr>
              <a:defRPr/>
            </a:lvl1pPr>
          </a:lstStyle>
          <a:p>
            <a:fld id="{442F362D-B157-4F32-AC16-8F143D255165}" type="slidenum">
              <a:rPr lang="ru-RU" altLang="ru-RU">
                <a:solidFill>
                  <a:srgbClr val="FFFFFF"/>
                </a:solidFill>
              </a:rPr>
              <a:pPr/>
              <a:t>‹#›</a:t>
            </a:fld>
            <a:endParaRPr lang="ru-RU" altLang="ru-RU">
              <a:solidFill>
                <a:srgbClr val="FFFFFF"/>
              </a:solidFill>
            </a:endParaRPr>
          </a:p>
        </p:txBody>
      </p:sp>
      <p:sp>
        <p:nvSpPr>
          <p:cNvPr id="6" name="Дата 5"/>
          <p:cNvSpPr>
            <a:spLocks noGrp="1"/>
          </p:cNvSpPr>
          <p:nvPr>
            <p:ph type="dt" sz="half" idx="12"/>
          </p:nvPr>
        </p:nvSpPr>
        <p:spPr/>
        <p:txBody>
          <a:bodyPr/>
          <a:lstStyle>
            <a:lvl1pPr>
              <a:defRPr/>
            </a:lvl1pPr>
          </a:lstStyle>
          <a:p>
            <a:endParaRPr lang="ru-RU" altLang="ru-RU">
              <a:solidFill>
                <a:srgbClr val="FFFFFF"/>
              </a:solidFill>
            </a:endParaRPr>
          </a:p>
        </p:txBody>
      </p:sp>
    </p:spTree>
    <p:extLst>
      <p:ext uri="{BB962C8B-B14F-4D97-AF65-F5344CB8AC3E}">
        <p14:creationId xmlns="" xmlns:p14="http://schemas.microsoft.com/office/powerpoint/2010/main" val="389271529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06498" name="Group 2"/>
          <p:cNvGrpSpPr>
            <a:grpSpLocks/>
          </p:cNvGrpSpPr>
          <p:nvPr/>
        </p:nvGrpSpPr>
        <p:grpSpPr bwMode="auto">
          <a:xfrm>
            <a:off x="1658938" y="1600200"/>
            <a:ext cx="6837362" cy="3200400"/>
            <a:chOff x="1045" y="1008"/>
            <a:chExt cx="4307" cy="2016"/>
          </a:xfrm>
        </p:grpSpPr>
        <p:sp>
          <p:nvSpPr>
            <p:cNvPr id="106499" name="Oval 3"/>
            <p:cNvSpPr>
              <a:spLocks noChangeArrowheads="1"/>
            </p:cNvSpPr>
            <p:nvPr/>
          </p:nvSpPr>
          <p:spPr bwMode="hidden">
            <a:xfrm flipH="1">
              <a:off x="4392" y="1008"/>
              <a:ext cx="960" cy="960"/>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ltLang="ru-RU" sz="2400">
                <a:solidFill>
                  <a:srgbClr val="000000"/>
                </a:solidFill>
                <a:latin typeface="Times New Roman" pitchFamily="18" charset="0"/>
              </a:endParaRPr>
            </a:p>
          </p:txBody>
        </p:sp>
        <p:sp>
          <p:nvSpPr>
            <p:cNvPr id="106500" name="Oval 4"/>
            <p:cNvSpPr>
              <a:spLocks noChangeArrowheads="1"/>
            </p:cNvSpPr>
            <p:nvPr/>
          </p:nvSpPr>
          <p:spPr bwMode="hidden">
            <a:xfrm flipH="1">
              <a:off x="3264" y="1008"/>
              <a:ext cx="960" cy="960"/>
            </a:xfrm>
            <a:prstGeom prst="ellipse">
              <a:avLst/>
            </a:prstGeom>
            <a:solidFill>
              <a:schemeClr val="accent2"/>
            </a:solidFill>
            <a:ln>
              <a:noFill/>
            </a:ln>
            <a:effectLst/>
            <a:extLst>
              <a:ext uri="{91240B29-F687-4F45-9708-019B960494DF}">
                <a14:hiddenLine xmlns="" xmlns:a14="http://schemas.microsoft.com/office/drawing/2010/main" w="9525">
                  <a:solidFill>
                    <a:schemeClr val="accent2"/>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ltLang="ru-RU" sz="2400">
                <a:solidFill>
                  <a:srgbClr val="000000"/>
                </a:solidFill>
                <a:latin typeface="Times New Roman" pitchFamily="18" charset="0"/>
              </a:endParaRPr>
            </a:p>
          </p:txBody>
        </p:sp>
        <p:sp>
          <p:nvSpPr>
            <p:cNvPr id="106501" name="Oval 5"/>
            <p:cNvSpPr>
              <a:spLocks noChangeArrowheads="1"/>
            </p:cNvSpPr>
            <p:nvPr/>
          </p:nvSpPr>
          <p:spPr bwMode="hidden">
            <a:xfrm flipH="1">
              <a:off x="2136" y="1008"/>
              <a:ext cx="960" cy="960"/>
            </a:xfrm>
            <a:prstGeom prst="ellipse">
              <a:avLst/>
            </a:prstGeom>
            <a:noFill/>
            <a:ln w="28575">
              <a:solidFill>
                <a:schemeClr val="accent2"/>
              </a:solidFill>
              <a:round/>
              <a:headEnd/>
              <a:tailEnd/>
            </a:ln>
            <a:effectLst/>
            <a:extLst>
              <a:ext uri="{909E8E84-426E-40DD-AFC4-6F175D3DCCD1}">
                <a14:hiddenFill xmlns="" xmlns:a14="http://schemas.microsoft.com/office/drawing/2010/main">
                  <a:solidFill>
                    <a:srgbClr val="E0E0F0"/>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ltLang="ru-RU" sz="2400">
                <a:solidFill>
                  <a:srgbClr val="000000"/>
                </a:solidFill>
                <a:latin typeface="Times New Roman" pitchFamily="18" charset="0"/>
              </a:endParaRPr>
            </a:p>
          </p:txBody>
        </p:sp>
        <p:sp>
          <p:nvSpPr>
            <p:cNvPr id="106502" name="Oval 6"/>
            <p:cNvSpPr>
              <a:spLocks noChangeArrowheads="1"/>
            </p:cNvSpPr>
            <p:nvPr/>
          </p:nvSpPr>
          <p:spPr bwMode="hidden">
            <a:xfrm flipH="1">
              <a:off x="2136" y="2064"/>
              <a:ext cx="960" cy="960"/>
            </a:xfrm>
            <a:prstGeom prst="ellipse">
              <a:avLst/>
            </a:prstGeom>
            <a:solidFill>
              <a:schemeClr val="accent2"/>
            </a:solidFill>
            <a:ln>
              <a:noFill/>
            </a:ln>
            <a:effectLst/>
            <a:extLst>
              <a:ext uri="{91240B29-F687-4F45-9708-019B960494DF}">
                <a14:hiddenLine xmlns="" xmlns:a14="http://schemas.microsoft.com/office/drawing/2010/main" w="28575">
                  <a:solidFill>
                    <a:schemeClr val="accent2"/>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ltLang="ru-RU" sz="2400">
                <a:solidFill>
                  <a:srgbClr val="000000"/>
                </a:solidFill>
                <a:latin typeface="Times New Roman" pitchFamily="18" charset="0"/>
              </a:endParaRPr>
            </a:p>
          </p:txBody>
        </p:sp>
        <p:sp>
          <p:nvSpPr>
            <p:cNvPr id="106503" name="Oval 7"/>
            <p:cNvSpPr>
              <a:spLocks noChangeArrowheads="1"/>
            </p:cNvSpPr>
            <p:nvPr/>
          </p:nvSpPr>
          <p:spPr bwMode="hidden">
            <a:xfrm flipH="1">
              <a:off x="1045" y="2064"/>
              <a:ext cx="960" cy="960"/>
            </a:xfrm>
            <a:prstGeom prst="ellipse">
              <a:avLst/>
            </a:prstGeom>
            <a:solidFill>
              <a:schemeClr val="accent2"/>
            </a:solidFill>
            <a:ln>
              <a:noFill/>
            </a:ln>
            <a:effectLst/>
            <a:extLst>
              <a:ext uri="{91240B29-F687-4F45-9708-019B960494DF}">
                <a14:hiddenLine xmlns="" xmlns:a14="http://schemas.microsoft.com/office/drawing/2010/main" w="9525">
                  <a:solidFill>
                    <a:schemeClr val="accent2"/>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ltLang="ru-RU" sz="2400">
                <a:solidFill>
                  <a:srgbClr val="000000"/>
                </a:solidFill>
                <a:latin typeface="Times New Roman" pitchFamily="18" charset="0"/>
              </a:endParaRPr>
            </a:p>
          </p:txBody>
        </p:sp>
        <p:sp>
          <p:nvSpPr>
            <p:cNvPr id="106504" name="Oval 8"/>
            <p:cNvSpPr>
              <a:spLocks noChangeArrowheads="1"/>
            </p:cNvSpPr>
            <p:nvPr/>
          </p:nvSpPr>
          <p:spPr bwMode="hidden">
            <a:xfrm flipH="1">
              <a:off x="4392" y="2064"/>
              <a:ext cx="960" cy="960"/>
            </a:xfrm>
            <a:prstGeom prst="ellipse">
              <a:avLst/>
            </a:prstGeom>
            <a:noFill/>
            <a:ln w="28575">
              <a:solidFill>
                <a:schemeClr val="accent2"/>
              </a:solidFill>
              <a:round/>
              <a:headEnd/>
              <a:tailEnd/>
            </a:ln>
            <a:effectLst/>
            <a:extLst>
              <a:ext uri="{909E8E84-426E-40DD-AFC4-6F175D3DCCD1}">
                <a14:hiddenFill xmlns="" xmlns:a14="http://schemas.microsoft.com/office/drawing/2010/main">
                  <a:solidFill>
                    <a:srgbClr val="E0E0F0"/>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ltLang="ru-RU" sz="2400">
                <a:solidFill>
                  <a:srgbClr val="000000"/>
                </a:solidFill>
                <a:latin typeface="Times New Roman" pitchFamily="18" charset="0"/>
              </a:endParaRPr>
            </a:p>
          </p:txBody>
        </p:sp>
      </p:grpSp>
      <p:sp>
        <p:nvSpPr>
          <p:cNvPr id="106505" name="Rectangle 9"/>
          <p:cNvSpPr>
            <a:spLocks noGrp="1" noChangeArrowheads="1"/>
          </p:cNvSpPr>
          <p:nvPr>
            <p:ph type="dt" sz="half" idx="2"/>
          </p:nvPr>
        </p:nvSpPr>
        <p:spPr/>
        <p:txBody>
          <a:bodyPr/>
          <a:lstStyle>
            <a:lvl1pPr>
              <a:defRPr/>
            </a:lvl1pPr>
          </a:lstStyle>
          <a:p>
            <a:endParaRPr lang="ru-RU" altLang="ru-RU">
              <a:solidFill>
                <a:srgbClr val="000000"/>
              </a:solidFill>
            </a:endParaRPr>
          </a:p>
        </p:txBody>
      </p:sp>
      <p:sp>
        <p:nvSpPr>
          <p:cNvPr id="106506" name="Rectangle 10"/>
          <p:cNvSpPr>
            <a:spLocks noGrp="1" noChangeArrowheads="1"/>
          </p:cNvSpPr>
          <p:nvPr>
            <p:ph type="ftr" sz="quarter" idx="3"/>
          </p:nvPr>
        </p:nvSpPr>
        <p:spPr/>
        <p:txBody>
          <a:bodyPr/>
          <a:lstStyle>
            <a:lvl1pPr>
              <a:defRPr/>
            </a:lvl1pPr>
          </a:lstStyle>
          <a:p>
            <a:endParaRPr lang="ru-RU" altLang="ru-RU">
              <a:solidFill>
                <a:srgbClr val="000000"/>
              </a:solidFill>
            </a:endParaRPr>
          </a:p>
        </p:txBody>
      </p:sp>
      <p:sp>
        <p:nvSpPr>
          <p:cNvPr id="106507" name="Rectangle 11"/>
          <p:cNvSpPr>
            <a:spLocks noGrp="1" noChangeArrowheads="1"/>
          </p:cNvSpPr>
          <p:nvPr>
            <p:ph type="sldNum" sz="quarter" idx="4"/>
          </p:nvPr>
        </p:nvSpPr>
        <p:spPr/>
        <p:txBody>
          <a:bodyPr/>
          <a:lstStyle>
            <a:lvl1pPr>
              <a:defRPr/>
            </a:lvl1pPr>
          </a:lstStyle>
          <a:p>
            <a:fld id="{AD89C5BF-7B77-47D0-8E8D-4E169501E1B0}" type="slidenum">
              <a:rPr lang="ru-RU" altLang="ru-RU">
                <a:solidFill>
                  <a:srgbClr val="000000"/>
                </a:solidFill>
              </a:rPr>
              <a:pPr/>
              <a:t>‹#›</a:t>
            </a:fld>
            <a:endParaRPr lang="ru-RU" altLang="ru-RU">
              <a:solidFill>
                <a:srgbClr val="000000"/>
              </a:solidFill>
            </a:endParaRPr>
          </a:p>
        </p:txBody>
      </p:sp>
      <p:sp>
        <p:nvSpPr>
          <p:cNvPr id="106508" name="Rectangle 12"/>
          <p:cNvSpPr>
            <a:spLocks noGrp="1" noChangeArrowheads="1"/>
          </p:cNvSpPr>
          <p:nvPr>
            <p:ph type="ctrTitle"/>
          </p:nvPr>
        </p:nvSpPr>
        <p:spPr>
          <a:xfrm>
            <a:off x="685800" y="1219200"/>
            <a:ext cx="7772400" cy="1933575"/>
          </a:xfrm>
        </p:spPr>
        <p:txBody>
          <a:bodyPr anchor="b"/>
          <a:lstStyle>
            <a:lvl1pPr algn="r">
              <a:defRPr sz="4400"/>
            </a:lvl1pPr>
          </a:lstStyle>
          <a:p>
            <a:pPr lvl="0"/>
            <a:r>
              <a:rPr lang="ru-RU" altLang="ru-RU" noProof="0" smtClean="0"/>
              <a:t>Образец заголовка</a:t>
            </a:r>
          </a:p>
        </p:txBody>
      </p:sp>
      <p:sp>
        <p:nvSpPr>
          <p:cNvPr id="106509" name="Rectangle 13"/>
          <p:cNvSpPr>
            <a:spLocks noGrp="1" noChangeArrowheads="1"/>
          </p:cNvSpPr>
          <p:nvPr>
            <p:ph type="subTitle" idx="1"/>
          </p:nvPr>
        </p:nvSpPr>
        <p:spPr>
          <a:xfrm>
            <a:off x="2057400" y="3505200"/>
            <a:ext cx="6400800" cy="1752600"/>
          </a:xfrm>
        </p:spPr>
        <p:txBody>
          <a:bodyPr/>
          <a:lstStyle>
            <a:lvl1pPr marL="0" indent="0" algn="r">
              <a:buFont typeface="Wingdings" pitchFamily="2" charset="2"/>
              <a:buNone/>
              <a:defRPr/>
            </a:lvl1pPr>
          </a:lstStyle>
          <a:p>
            <a:pPr lvl="0"/>
            <a:r>
              <a:rPr lang="ru-RU" altLang="ru-RU" noProof="0" smtClean="0"/>
              <a:t>Образец подзаголовка</a:t>
            </a:r>
          </a:p>
        </p:txBody>
      </p:sp>
    </p:spTree>
    <p:extLst>
      <p:ext uri="{BB962C8B-B14F-4D97-AF65-F5344CB8AC3E}">
        <p14:creationId xmlns="" xmlns:p14="http://schemas.microsoft.com/office/powerpoint/2010/main" val="755904769"/>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ru-RU">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305B5651-DA52-4274-83E5-BF59CEF47FD1}" type="slidenum">
              <a:rPr lang="ru-RU" altLang="ru-RU">
                <a:solidFill>
                  <a:srgbClr val="000000"/>
                </a:solidFill>
              </a:rPr>
              <a:pPr/>
              <a:t>‹#›</a:t>
            </a:fld>
            <a:endParaRPr lang="ru-RU" altLang="ru-RU">
              <a:solidFill>
                <a:srgbClr val="000000"/>
              </a:solidFill>
            </a:endParaRPr>
          </a:p>
        </p:txBody>
      </p:sp>
    </p:spTree>
    <p:extLst>
      <p:ext uri="{BB962C8B-B14F-4D97-AF65-F5344CB8AC3E}">
        <p14:creationId xmlns="" xmlns:p14="http://schemas.microsoft.com/office/powerpoint/2010/main" val="192859881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ltLang="ru-RU">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ru-RU">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172DED6A-538A-4EA3-ACFD-A6E06DC22DF2}" type="slidenum">
              <a:rPr lang="ru-RU" altLang="ru-RU">
                <a:solidFill>
                  <a:srgbClr val="000000"/>
                </a:solidFill>
              </a:rPr>
              <a:pPr/>
              <a:t>‹#›</a:t>
            </a:fld>
            <a:endParaRPr lang="ru-RU" altLang="ru-RU">
              <a:solidFill>
                <a:srgbClr val="000000"/>
              </a:solidFill>
            </a:endParaRPr>
          </a:p>
        </p:txBody>
      </p:sp>
    </p:spTree>
    <p:extLst>
      <p:ext uri="{BB962C8B-B14F-4D97-AF65-F5344CB8AC3E}">
        <p14:creationId xmlns="" xmlns:p14="http://schemas.microsoft.com/office/powerpoint/2010/main" val="275379608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ltLang="ru-RU">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ru-RU">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B729663D-A43D-4A45-92E0-A96C0AEB01DD}" type="slidenum">
              <a:rPr lang="ru-RU" altLang="ru-RU">
                <a:solidFill>
                  <a:srgbClr val="000000"/>
                </a:solidFill>
              </a:rPr>
              <a:pPr/>
              <a:t>‹#›</a:t>
            </a:fld>
            <a:endParaRPr lang="ru-RU" altLang="ru-RU">
              <a:solidFill>
                <a:srgbClr val="000000"/>
              </a:solidFill>
            </a:endParaRPr>
          </a:p>
        </p:txBody>
      </p:sp>
    </p:spTree>
    <p:extLst>
      <p:ext uri="{BB962C8B-B14F-4D97-AF65-F5344CB8AC3E}">
        <p14:creationId xmlns="" xmlns:p14="http://schemas.microsoft.com/office/powerpoint/2010/main" val="9135007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ltLang="ru-RU">
              <a:solidFill>
                <a:srgbClr val="000000"/>
              </a:solidFill>
            </a:endParaRPr>
          </a:p>
        </p:txBody>
      </p:sp>
      <p:sp>
        <p:nvSpPr>
          <p:cNvPr id="8" name="Нижний колонтитул 7"/>
          <p:cNvSpPr>
            <a:spLocks noGrp="1"/>
          </p:cNvSpPr>
          <p:nvPr>
            <p:ph type="ftr" sz="quarter" idx="11"/>
          </p:nvPr>
        </p:nvSpPr>
        <p:spPr/>
        <p:txBody>
          <a:bodyPr/>
          <a:lstStyle>
            <a:lvl1pPr>
              <a:defRPr/>
            </a:lvl1pPr>
          </a:lstStyle>
          <a:p>
            <a:endParaRPr lang="ru-RU" altLang="ru-RU">
              <a:solidFill>
                <a:srgbClr val="000000"/>
              </a:solidFill>
            </a:endParaRPr>
          </a:p>
        </p:txBody>
      </p:sp>
      <p:sp>
        <p:nvSpPr>
          <p:cNvPr id="9" name="Номер слайда 8"/>
          <p:cNvSpPr>
            <a:spLocks noGrp="1"/>
          </p:cNvSpPr>
          <p:nvPr>
            <p:ph type="sldNum" sz="quarter" idx="12"/>
          </p:nvPr>
        </p:nvSpPr>
        <p:spPr/>
        <p:txBody>
          <a:bodyPr/>
          <a:lstStyle>
            <a:lvl1pPr>
              <a:defRPr/>
            </a:lvl1pPr>
          </a:lstStyle>
          <a:p>
            <a:fld id="{AE6C23CC-CA84-4A08-8E3A-143BAF869B03}" type="slidenum">
              <a:rPr lang="ru-RU" altLang="ru-RU">
                <a:solidFill>
                  <a:srgbClr val="000000"/>
                </a:solidFill>
              </a:rPr>
              <a:pPr/>
              <a:t>‹#›</a:t>
            </a:fld>
            <a:endParaRPr lang="ru-RU" altLang="ru-RU">
              <a:solidFill>
                <a:srgbClr val="000000"/>
              </a:solidFill>
            </a:endParaRPr>
          </a:p>
        </p:txBody>
      </p:sp>
    </p:spTree>
    <p:extLst>
      <p:ext uri="{BB962C8B-B14F-4D97-AF65-F5344CB8AC3E}">
        <p14:creationId xmlns="" xmlns:p14="http://schemas.microsoft.com/office/powerpoint/2010/main" val="347294816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ltLang="ru-RU">
              <a:solidFill>
                <a:srgbClr val="000000"/>
              </a:solidFill>
            </a:endParaRPr>
          </a:p>
        </p:txBody>
      </p:sp>
      <p:sp>
        <p:nvSpPr>
          <p:cNvPr id="4" name="Нижний колонтитул 3"/>
          <p:cNvSpPr>
            <a:spLocks noGrp="1"/>
          </p:cNvSpPr>
          <p:nvPr>
            <p:ph type="ftr" sz="quarter" idx="11"/>
          </p:nvPr>
        </p:nvSpPr>
        <p:spPr/>
        <p:txBody>
          <a:bodyPr/>
          <a:lstStyle>
            <a:lvl1pPr>
              <a:defRPr/>
            </a:lvl1pPr>
          </a:lstStyle>
          <a:p>
            <a:endParaRPr lang="ru-RU" altLang="ru-RU">
              <a:solidFill>
                <a:srgbClr val="000000"/>
              </a:solidFill>
            </a:endParaRPr>
          </a:p>
        </p:txBody>
      </p:sp>
      <p:sp>
        <p:nvSpPr>
          <p:cNvPr id="5" name="Номер слайда 4"/>
          <p:cNvSpPr>
            <a:spLocks noGrp="1"/>
          </p:cNvSpPr>
          <p:nvPr>
            <p:ph type="sldNum" sz="quarter" idx="12"/>
          </p:nvPr>
        </p:nvSpPr>
        <p:spPr/>
        <p:txBody>
          <a:bodyPr/>
          <a:lstStyle>
            <a:lvl1pPr>
              <a:defRPr/>
            </a:lvl1pPr>
          </a:lstStyle>
          <a:p>
            <a:fld id="{81F4532D-288E-460D-997B-CF7007CCF849}" type="slidenum">
              <a:rPr lang="ru-RU" altLang="ru-RU">
                <a:solidFill>
                  <a:srgbClr val="000000"/>
                </a:solidFill>
              </a:rPr>
              <a:pPr/>
              <a:t>‹#›</a:t>
            </a:fld>
            <a:endParaRPr lang="ru-RU" altLang="ru-RU">
              <a:solidFill>
                <a:srgbClr val="000000"/>
              </a:solidFill>
            </a:endParaRPr>
          </a:p>
        </p:txBody>
      </p:sp>
    </p:spTree>
    <p:extLst>
      <p:ext uri="{BB962C8B-B14F-4D97-AF65-F5344CB8AC3E}">
        <p14:creationId xmlns="" xmlns:p14="http://schemas.microsoft.com/office/powerpoint/2010/main" val="3646477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ltLang="ru-RU">
              <a:solidFill>
                <a:srgbClr val="FFFFFF"/>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ru-RU">
              <a:solidFill>
                <a:srgbClr val="FFFFFF"/>
              </a:solidFill>
            </a:endParaRPr>
          </a:p>
        </p:txBody>
      </p:sp>
      <p:sp>
        <p:nvSpPr>
          <p:cNvPr id="7" name="Номер слайда 6"/>
          <p:cNvSpPr>
            <a:spLocks noGrp="1"/>
          </p:cNvSpPr>
          <p:nvPr>
            <p:ph type="sldNum" sz="quarter" idx="12"/>
          </p:nvPr>
        </p:nvSpPr>
        <p:spPr/>
        <p:txBody>
          <a:bodyPr/>
          <a:lstStyle>
            <a:lvl1pPr>
              <a:defRPr/>
            </a:lvl1pPr>
          </a:lstStyle>
          <a:p>
            <a:fld id="{1B281B0D-8560-44F5-BCE6-2CC491F2AC16}" type="slidenum">
              <a:rPr lang="ru-RU" altLang="ru-RU">
                <a:solidFill>
                  <a:srgbClr val="FFFFFF"/>
                </a:solidFill>
              </a:rPr>
              <a:pPr/>
              <a:t>‹#›</a:t>
            </a:fld>
            <a:endParaRPr lang="ru-RU" altLang="ru-RU">
              <a:solidFill>
                <a:srgbClr val="FFFFFF"/>
              </a:solidFill>
            </a:endParaRPr>
          </a:p>
        </p:txBody>
      </p:sp>
    </p:spTree>
    <p:extLst>
      <p:ext uri="{BB962C8B-B14F-4D97-AF65-F5344CB8AC3E}">
        <p14:creationId xmlns="" xmlns:p14="http://schemas.microsoft.com/office/powerpoint/2010/main" val="338888735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ltLang="ru-RU">
              <a:solidFill>
                <a:srgbClr val="000000"/>
              </a:solidFill>
            </a:endParaRPr>
          </a:p>
        </p:txBody>
      </p:sp>
      <p:sp>
        <p:nvSpPr>
          <p:cNvPr id="3" name="Нижний колонтитул 2"/>
          <p:cNvSpPr>
            <a:spLocks noGrp="1"/>
          </p:cNvSpPr>
          <p:nvPr>
            <p:ph type="ftr" sz="quarter" idx="11"/>
          </p:nvPr>
        </p:nvSpPr>
        <p:spPr/>
        <p:txBody>
          <a:bodyPr/>
          <a:lstStyle>
            <a:lvl1pPr>
              <a:defRPr/>
            </a:lvl1pPr>
          </a:lstStyle>
          <a:p>
            <a:endParaRPr lang="ru-RU" altLang="ru-RU">
              <a:solidFill>
                <a:srgbClr val="000000"/>
              </a:solidFill>
            </a:endParaRPr>
          </a:p>
        </p:txBody>
      </p:sp>
      <p:sp>
        <p:nvSpPr>
          <p:cNvPr id="4" name="Номер слайда 3"/>
          <p:cNvSpPr>
            <a:spLocks noGrp="1"/>
          </p:cNvSpPr>
          <p:nvPr>
            <p:ph type="sldNum" sz="quarter" idx="12"/>
          </p:nvPr>
        </p:nvSpPr>
        <p:spPr/>
        <p:txBody>
          <a:bodyPr/>
          <a:lstStyle>
            <a:lvl1pPr>
              <a:defRPr/>
            </a:lvl1pPr>
          </a:lstStyle>
          <a:p>
            <a:fld id="{97157659-161C-45A4-9451-E1F289AEB114}" type="slidenum">
              <a:rPr lang="ru-RU" altLang="ru-RU">
                <a:solidFill>
                  <a:srgbClr val="000000"/>
                </a:solidFill>
              </a:rPr>
              <a:pPr/>
              <a:t>‹#›</a:t>
            </a:fld>
            <a:endParaRPr lang="ru-RU" altLang="ru-RU">
              <a:solidFill>
                <a:srgbClr val="000000"/>
              </a:solidFill>
            </a:endParaRPr>
          </a:p>
        </p:txBody>
      </p:sp>
    </p:spTree>
    <p:extLst>
      <p:ext uri="{BB962C8B-B14F-4D97-AF65-F5344CB8AC3E}">
        <p14:creationId xmlns="" xmlns:p14="http://schemas.microsoft.com/office/powerpoint/2010/main" val="39084921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ru-RU">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77C4495B-66B7-4EDA-B426-C6A16FB56C62}" type="slidenum">
              <a:rPr lang="ru-RU" altLang="ru-RU">
                <a:solidFill>
                  <a:srgbClr val="000000"/>
                </a:solidFill>
              </a:rPr>
              <a:pPr/>
              <a:t>‹#›</a:t>
            </a:fld>
            <a:endParaRPr lang="ru-RU" altLang="ru-RU">
              <a:solidFill>
                <a:srgbClr val="000000"/>
              </a:solidFill>
            </a:endParaRPr>
          </a:p>
        </p:txBody>
      </p:sp>
    </p:spTree>
    <p:extLst>
      <p:ext uri="{BB962C8B-B14F-4D97-AF65-F5344CB8AC3E}">
        <p14:creationId xmlns="" xmlns:p14="http://schemas.microsoft.com/office/powerpoint/2010/main" val="423725484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ru-RU">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1B90561F-6EFE-4153-AAF5-C93B5F546104}" type="slidenum">
              <a:rPr lang="ru-RU" altLang="ru-RU">
                <a:solidFill>
                  <a:srgbClr val="000000"/>
                </a:solidFill>
              </a:rPr>
              <a:pPr/>
              <a:t>‹#›</a:t>
            </a:fld>
            <a:endParaRPr lang="ru-RU" altLang="ru-RU">
              <a:solidFill>
                <a:srgbClr val="000000"/>
              </a:solidFill>
            </a:endParaRPr>
          </a:p>
        </p:txBody>
      </p:sp>
    </p:spTree>
    <p:extLst>
      <p:ext uri="{BB962C8B-B14F-4D97-AF65-F5344CB8AC3E}">
        <p14:creationId xmlns="" xmlns:p14="http://schemas.microsoft.com/office/powerpoint/2010/main" val="206238740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ru-RU">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5F30E154-9DCB-4EE5-BA78-ADA143D84BE4}" type="slidenum">
              <a:rPr lang="ru-RU" altLang="ru-RU">
                <a:solidFill>
                  <a:srgbClr val="000000"/>
                </a:solidFill>
              </a:rPr>
              <a:pPr/>
              <a:t>‹#›</a:t>
            </a:fld>
            <a:endParaRPr lang="ru-RU" altLang="ru-RU">
              <a:solidFill>
                <a:srgbClr val="000000"/>
              </a:solidFill>
            </a:endParaRPr>
          </a:p>
        </p:txBody>
      </p:sp>
    </p:spTree>
    <p:extLst>
      <p:ext uri="{BB962C8B-B14F-4D97-AF65-F5344CB8AC3E}">
        <p14:creationId xmlns="" xmlns:p14="http://schemas.microsoft.com/office/powerpoint/2010/main" val="143286653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6287"/>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628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ru-RU">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52139A14-4A18-4A8F-BA60-D1046251EED2}" type="slidenum">
              <a:rPr lang="ru-RU" altLang="ru-RU">
                <a:solidFill>
                  <a:srgbClr val="000000"/>
                </a:solidFill>
              </a:rPr>
              <a:pPr/>
              <a:t>‹#›</a:t>
            </a:fld>
            <a:endParaRPr lang="ru-RU" altLang="ru-RU">
              <a:solidFill>
                <a:srgbClr val="000000"/>
              </a:solidFill>
            </a:endParaRPr>
          </a:p>
        </p:txBody>
      </p:sp>
    </p:spTree>
    <p:extLst>
      <p:ext uri="{BB962C8B-B14F-4D97-AF65-F5344CB8AC3E}">
        <p14:creationId xmlns="" xmlns:p14="http://schemas.microsoft.com/office/powerpoint/2010/main" val="236281951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3666" name="Rectangle 2"/>
          <p:cNvSpPr>
            <a:spLocks noChangeArrowheads="1"/>
          </p:cNvSpPr>
          <p:nvPr/>
        </p:nvSpPr>
        <p:spPr bwMode="auto">
          <a:xfrm>
            <a:off x="381000" y="990600"/>
            <a:ext cx="76200" cy="5105400"/>
          </a:xfrm>
          <a:prstGeom prst="rect">
            <a:avLst/>
          </a:prstGeom>
          <a:solidFill>
            <a:schemeClr val="bg2"/>
          </a:solid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ltLang="ru-RU" sz="2400">
              <a:solidFill>
                <a:srgbClr val="000000"/>
              </a:solidFill>
            </a:endParaRPr>
          </a:p>
        </p:txBody>
      </p:sp>
      <p:sp>
        <p:nvSpPr>
          <p:cNvPr id="113667" name="Rectangle 3"/>
          <p:cNvSpPr>
            <a:spLocks noGrp="1" noChangeArrowheads="1"/>
          </p:cNvSpPr>
          <p:nvPr>
            <p:ph type="ctrTitle"/>
          </p:nvPr>
        </p:nvSpPr>
        <p:spPr>
          <a:xfrm>
            <a:off x="762000" y="1371600"/>
            <a:ext cx="7696200" cy="2057400"/>
          </a:xfrm>
        </p:spPr>
        <p:txBody>
          <a:bodyPr/>
          <a:lstStyle>
            <a:lvl1pPr>
              <a:defRPr sz="5400"/>
            </a:lvl1pPr>
          </a:lstStyle>
          <a:p>
            <a:pPr lvl="0"/>
            <a:r>
              <a:rPr lang="ru-RU" altLang="ru-RU" noProof="0" smtClean="0"/>
              <a:t>Образец заголовка</a:t>
            </a:r>
          </a:p>
        </p:txBody>
      </p:sp>
      <p:sp>
        <p:nvSpPr>
          <p:cNvPr id="113668"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atin typeface="Arial" charset="0"/>
              </a:defRPr>
            </a:lvl1pPr>
          </a:lstStyle>
          <a:p>
            <a:pPr lvl="0"/>
            <a:r>
              <a:rPr lang="ru-RU" altLang="ru-RU" noProof="0" smtClean="0"/>
              <a:t>Образец подзаголовка</a:t>
            </a:r>
          </a:p>
        </p:txBody>
      </p:sp>
      <p:sp>
        <p:nvSpPr>
          <p:cNvPr id="113669" name="Rectangle 5"/>
          <p:cNvSpPr>
            <a:spLocks noGrp="1" noChangeArrowheads="1"/>
          </p:cNvSpPr>
          <p:nvPr>
            <p:ph type="dt" sz="half" idx="2"/>
          </p:nvPr>
        </p:nvSpPr>
        <p:spPr>
          <a:xfrm>
            <a:off x="457200" y="6248400"/>
            <a:ext cx="2133600" cy="457200"/>
          </a:xfrm>
        </p:spPr>
        <p:txBody>
          <a:bodyPr/>
          <a:lstStyle>
            <a:lvl1pPr>
              <a:defRPr/>
            </a:lvl1pPr>
          </a:lstStyle>
          <a:p>
            <a:endParaRPr lang="ru-RU" altLang="ru-RU">
              <a:solidFill>
                <a:srgbClr val="000000"/>
              </a:solidFill>
            </a:endParaRPr>
          </a:p>
        </p:txBody>
      </p:sp>
      <p:sp>
        <p:nvSpPr>
          <p:cNvPr id="113670" name="Rectangle 6"/>
          <p:cNvSpPr>
            <a:spLocks noGrp="1" noChangeArrowheads="1"/>
          </p:cNvSpPr>
          <p:nvPr>
            <p:ph type="ftr" sz="quarter" idx="3"/>
          </p:nvPr>
        </p:nvSpPr>
        <p:spPr/>
        <p:txBody>
          <a:bodyPr/>
          <a:lstStyle>
            <a:lvl1pPr>
              <a:defRPr/>
            </a:lvl1pPr>
          </a:lstStyle>
          <a:p>
            <a:endParaRPr lang="ru-RU" altLang="ru-RU">
              <a:solidFill>
                <a:srgbClr val="000000"/>
              </a:solidFill>
            </a:endParaRPr>
          </a:p>
        </p:txBody>
      </p:sp>
      <p:sp>
        <p:nvSpPr>
          <p:cNvPr id="113671" name="Rectangle 7"/>
          <p:cNvSpPr>
            <a:spLocks noGrp="1" noChangeArrowheads="1"/>
          </p:cNvSpPr>
          <p:nvPr>
            <p:ph type="sldNum" sz="quarter" idx="4"/>
          </p:nvPr>
        </p:nvSpPr>
        <p:spPr>
          <a:xfrm>
            <a:off x="6553200" y="6248400"/>
            <a:ext cx="2133600" cy="457200"/>
          </a:xfrm>
        </p:spPr>
        <p:txBody>
          <a:bodyPr/>
          <a:lstStyle>
            <a:lvl1pPr>
              <a:defRPr b="1"/>
            </a:lvl1pPr>
          </a:lstStyle>
          <a:p>
            <a:fld id="{7BFEC19D-2195-4F31-B062-97B06EF1C051}" type="slidenum">
              <a:rPr lang="ru-RU" altLang="ru-RU">
                <a:solidFill>
                  <a:srgbClr val="000000"/>
                </a:solidFill>
              </a:rPr>
              <a:pPr/>
              <a:t>‹#›</a:t>
            </a:fld>
            <a:endParaRPr lang="ru-RU" altLang="ru-RU">
              <a:solidFill>
                <a:srgbClr val="000000"/>
              </a:solidFill>
            </a:endParaRPr>
          </a:p>
        </p:txBody>
      </p:sp>
      <p:grpSp>
        <p:nvGrpSpPr>
          <p:cNvPr id="113672" name="Group 8"/>
          <p:cNvGrpSpPr>
            <a:grpSpLocks/>
          </p:cNvGrpSpPr>
          <p:nvPr/>
        </p:nvGrpSpPr>
        <p:grpSpPr bwMode="auto">
          <a:xfrm>
            <a:off x="381000" y="304800"/>
            <a:ext cx="8391525" cy="5791200"/>
            <a:chOff x="240" y="192"/>
            <a:chExt cx="5286" cy="3648"/>
          </a:xfrm>
        </p:grpSpPr>
        <p:sp>
          <p:nvSpPr>
            <p:cNvPr id="113673"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pPr algn="ctr" fontAlgn="base">
                <a:spcBef>
                  <a:spcPct val="0"/>
                </a:spcBef>
                <a:spcAft>
                  <a:spcPct val="0"/>
                </a:spcAft>
              </a:pPr>
              <a:endParaRPr lang="ru-RU" altLang="ru-RU" sz="2400">
                <a:solidFill>
                  <a:srgbClr val="000000"/>
                </a:solidFill>
              </a:endParaRPr>
            </a:p>
          </p:txBody>
        </p:sp>
        <p:sp>
          <p:nvSpPr>
            <p:cNvPr id="113674"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ltLang="ru-RU" sz="2400">
                <a:solidFill>
                  <a:srgbClr val="000000"/>
                </a:solidFill>
              </a:endParaRPr>
            </a:p>
          </p:txBody>
        </p:sp>
        <p:sp>
          <p:nvSpPr>
            <p:cNvPr id="113675"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wrap="none" anchor="ctr"/>
            <a:lstStyle/>
            <a:p>
              <a:pPr algn="ctr" fontAlgn="base">
                <a:spcBef>
                  <a:spcPct val="0"/>
                </a:spcBef>
                <a:spcAft>
                  <a:spcPct val="0"/>
                </a:spcAft>
              </a:pPr>
              <a:endParaRPr lang="ru-RU" altLang="ru-RU" sz="2400">
                <a:solidFill>
                  <a:srgbClr val="000000"/>
                </a:solidFill>
              </a:endParaRPr>
            </a:p>
          </p:txBody>
        </p:sp>
        <p:sp>
          <p:nvSpPr>
            <p:cNvPr id="113676"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ltLang="ru-RU" sz="2400">
                <a:solidFill>
                  <a:srgbClr val="000000"/>
                </a:solidFill>
              </a:endParaRPr>
            </a:p>
          </p:txBody>
        </p:sp>
        <p:sp>
          <p:nvSpPr>
            <p:cNvPr id="113677" name="Line 13"/>
            <p:cNvSpPr>
              <a:spLocks noChangeShapeType="1"/>
            </p:cNvSpPr>
            <p:nvPr/>
          </p:nvSpPr>
          <p:spPr bwMode="auto">
            <a:xfrm flipH="1">
              <a:off x="480" y="2256"/>
              <a:ext cx="4848"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a:solidFill>
                  <a:srgbClr val="000000"/>
                </a:solidFill>
                <a:latin typeface="Arial" charset="0"/>
              </a:endParaRPr>
            </a:p>
          </p:txBody>
        </p:sp>
        <p:sp>
          <p:nvSpPr>
            <p:cNvPr id="113678"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ltLang="ru-RU" sz="2400">
                <a:solidFill>
                  <a:srgbClr val="000000"/>
                </a:solidFill>
              </a:endParaRPr>
            </a:p>
          </p:txBody>
        </p:sp>
      </p:grpSp>
    </p:spTree>
    <p:extLst>
      <p:ext uri="{BB962C8B-B14F-4D97-AF65-F5344CB8AC3E}">
        <p14:creationId xmlns="" xmlns:p14="http://schemas.microsoft.com/office/powerpoint/2010/main" val="1716927873"/>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ru-RU">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1EF44603-F652-49C5-911C-8216C4D5652D}" type="slidenum">
              <a:rPr lang="ru-RU" altLang="ru-RU">
                <a:solidFill>
                  <a:srgbClr val="000000"/>
                </a:solidFill>
              </a:rPr>
              <a:pPr/>
              <a:t>‹#›</a:t>
            </a:fld>
            <a:endParaRPr lang="ru-RU" altLang="ru-RU">
              <a:solidFill>
                <a:srgbClr val="000000"/>
              </a:solidFill>
            </a:endParaRPr>
          </a:p>
        </p:txBody>
      </p:sp>
    </p:spTree>
    <p:extLst>
      <p:ext uri="{BB962C8B-B14F-4D97-AF65-F5344CB8AC3E}">
        <p14:creationId xmlns="" xmlns:p14="http://schemas.microsoft.com/office/powerpoint/2010/main" val="309680000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ltLang="ru-RU">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ru-RU">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2F721C0A-FCE3-4476-A19B-447BBA0D5FB0}" type="slidenum">
              <a:rPr lang="ru-RU" altLang="ru-RU">
                <a:solidFill>
                  <a:srgbClr val="000000"/>
                </a:solidFill>
              </a:rPr>
              <a:pPr/>
              <a:t>‹#›</a:t>
            </a:fld>
            <a:endParaRPr lang="ru-RU" altLang="ru-RU">
              <a:solidFill>
                <a:srgbClr val="000000"/>
              </a:solidFill>
            </a:endParaRPr>
          </a:p>
        </p:txBody>
      </p:sp>
    </p:spTree>
    <p:extLst>
      <p:ext uri="{BB962C8B-B14F-4D97-AF65-F5344CB8AC3E}">
        <p14:creationId xmlns="" xmlns:p14="http://schemas.microsoft.com/office/powerpoint/2010/main" val="344639242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ltLang="ru-RU">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ru-RU">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A616C16C-511E-4673-960F-39C687947D54}" type="slidenum">
              <a:rPr lang="ru-RU" altLang="ru-RU">
                <a:solidFill>
                  <a:srgbClr val="000000"/>
                </a:solidFill>
              </a:rPr>
              <a:pPr/>
              <a:t>‹#›</a:t>
            </a:fld>
            <a:endParaRPr lang="ru-RU" altLang="ru-RU">
              <a:solidFill>
                <a:srgbClr val="000000"/>
              </a:solidFill>
            </a:endParaRPr>
          </a:p>
        </p:txBody>
      </p:sp>
    </p:spTree>
    <p:extLst>
      <p:ext uri="{BB962C8B-B14F-4D97-AF65-F5344CB8AC3E}">
        <p14:creationId xmlns="" xmlns:p14="http://schemas.microsoft.com/office/powerpoint/2010/main" val="232449142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ltLang="ru-RU">
              <a:solidFill>
                <a:srgbClr val="000000"/>
              </a:solidFill>
            </a:endParaRPr>
          </a:p>
        </p:txBody>
      </p:sp>
      <p:sp>
        <p:nvSpPr>
          <p:cNvPr id="8" name="Нижний колонтитул 7"/>
          <p:cNvSpPr>
            <a:spLocks noGrp="1"/>
          </p:cNvSpPr>
          <p:nvPr>
            <p:ph type="ftr" sz="quarter" idx="11"/>
          </p:nvPr>
        </p:nvSpPr>
        <p:spPr/>
        <p:txBody>
          <a:bodyPr/>
          <a:lstStyle>
            <a:lvl1pPr>
              <a:defRPr/>
            </a:lvl1pPr>
          </a:lstStyle>
          <a:p>
            <a:endParaRPr lang="ru-RU" altLang="ru-RU">
              <a:solidFill>
                <a:srgbClr val="000000"/>
              </a:solidFill>
            </a:endParaRPr>
          </a:p>
        </p:txBody>
      </p:sp>
      <p:sp>
        <p:nvSpPr>
          <p:cNvPr id="9" name="Номер слайда 8"/>
          <p:cNvSpPr>
            <a:spLocks noGrp="1"/>
          </p:cNvSpPr>
          <p:nvPr>
            <p:ph type="sldNum" sz="quarter" idx="12"/>
          </p:nvPr>
        </p:nvSpPr>
        <p:spPr/>
        <p:txBody>
          <a:bodyPr/>
          <a:lstStyle>
            <a:lvl1pPr>
              <a:defRPr/>
            </a:lvl1pPr>
          </a:lstStyle>
          <a:p>
            <a:fld id="{89404B0C-9D4E-4B33-8CEB-EED6D966EA03}" type="slidenum">
              <a:rPr lang="ru-RU" altLang="ru-RU">
                <a:solidFill>
                  <a:srgbClr val="000000"/>
                </a:solidFill>
              </a:rPr>
              <a:pPr/>
              <a:t>‹#›</a:t>
            </a:fld>
            <a:endParaRPr lang="ru-RU" altLang="ru-RU">
              <a:solidFill>
                <a:srgbClr val="000000"/>
              </a:solidFill>
            </a:endParaRPr>
          </a:p>
        </p:txBody>
      </p:sp>
    </p:spTree>
    <p:extLst>
      <p:ext uri="{BB962C8B-B14F-4D97-AF65-F5344CB8AC3E}">
        <p14:creationId xmlns="" xmlns:p14="http://schemas.microsoft.com/office/powerpoint/2010/main" val="4191484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ltLang="ru-RU">
              <a:solidFill>
                <a:srgbClr val="FFFFFF"/>
              </a:solidFill>
            </a:endParaRPr>
          </a:p>
        </p:txBody>
      </p:sp>
      <p:sp>
        <p:nvSpPr>
          <p:cNvPr id="8" name="Нижний колонтитул 7"/>
          <p:cNvSpPr>
            <a:spLocks noGrp="1"/>
          </p:cNvSpPr>
          <p:nvPr>
            <p:ph type="ftr" sz="quarter" idx="11"/>
          </p:nvPr>
        </p:nvSpPr>
        <p:spPr/>
        <p:txBody>
          <a:bodyPr/>
          <a:lstStyle>
            <a:lvl1pPr>
              <a:defRPr/>
            </a:lvl1pPr>
          </a:lstStyle>
          <a:p>
            <a:endParaRPr lang="ru-RU" altLang="ru-RU">
              <a:solidFill>
                <a:srgbClr val="FFFFFF"/>
              </a:solidFill>
            </a:endParaRPr>
          </a:p>
        </p:txBody>
      </p:sp>
      <p:sp>
        <p:nvSpPr>
          <p:cNvPr id="9" name="Номер слайда 8"/>
          <p:cNvSpPr>
            <a:spLocks noGrp="1"/>
          </p:cNvSpPr>
          <p:nvPr>
            <p:ph type="sldNum" sz="quarter" idx="12"/>
          </p:nvPr>
        </p:nvSpPr>
        <p:spPr/>
        <p:txBody>
          <a:bodyPr/>
          <a:lstStyle>
            <a:lvl1pPr>
              <a:defRPr/>
            </a:lvl1pPr>
          </a:lstStyle>
          <a:p>
            <a:fld id="{FD9BC5C7-A236-4746-93FD-A502AA48D874}" type="slidenum">
              <a:rPr lang="ru-RU" altLang="ru-RU">
                <a:solidFill>
                  <a:srgbClr val="FFFFFF"/>
                </a:solidFill>
              </a:rPr>
              <a:pPr/>
              <a:t>‹#›</a:t>
            </a:fld>
            <a:endParaRPr lang="ru-RU" altLang="ru-RU">
              <a:solidFill>
                <a:srgbClr val="FFFFFF"/>
              </a:solidFill>
            </a:endParaRPr>
          </a:p>
        </p:txBody>
      </p:sp>
    </p:spTree>
    <p:extLst>
      <p:ext uri="{BB962C8B-B14F-4D97-AF65-F5344CB8AC3E}">
        <p14:creationId xmlns="" xmlns:p14="http://schemas.microsoft.com/office/powerpoint/2010/main" val="102868124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ltLang="ru-RU">
              <a:solidFill>
                <a:srgbClr val="000000"/>
              </a:solidFill>
            </a:endParaRPr>
          </a:p>
        </p:txBody>
      </p:sp>
      <p:sp>
        <p:nvSpPr>
          <p:cNvPr id="4" name="Нижний колонтитул 3"/>
          <p:cNvSpPr>
            <a:spLocks noGrp="1"/>
          </p:cNvSpPr>
          <p:nvPr>
            <p:ph type="ftr" sz="quarter" idx="11"/>
          </p:nvPr>
        </p:nvSpPr>
        <p:spPr/>
        <p:txBody>
          <a:bodyPr/>
          <a:lstStyle>
            <a:lvl1pPr>
              <a:defRPr/>
            </a:lvl1pPr>
          </a:lstStyle>
          <a:p>
            <a:endParaRPr lang="ru-RU" altLang="ru-RU">
              <a:solidFill>
                <a:srgbClr val="000000"/>
              </a:solidFill>
            </a:endParaRPr>
          </a:p>
        </p:txBody>
      </p:sp>
      <p:sp>
        <p:nvSpPr>
          <p:cNvPr id="5" name="Номер слайда 4"/>
          <p:cNvSpPr>
            <a:spLocks noGrp="1"/>
          </p:cNvSpPr>
          <p:nvPr>
            <p:ph type="sldNum" sz="quarter" idx="12"/>
          </p:nvPr>
        </p:nvSpPr>
        <p:spPr/>
        <p:txBody>
          <a:bodyPr/>
          <a:lstStyle>
            <a:lvl1pPr>
              <a:defRPr/>
            </a:lvl1pPr>
          </a:lstStyle>
          <a:p>
            <a:fld id="{F9614EF8-2740-4CD1-A235-D82C14E1B1BE}" type="slidenum">
              <a:rPr lang="ru-RU" altLang="ru-RU">
                <a:solidFill>
                  <a:srgbClr val="000000"/>
                </a:solidFill>
              </a:rPr>
              <a:pPr/>
              <a:t>‹#›</a:t>
            </a:fld>
            <a:endParaRPr lang="ru-RU" altLang="ru-RU">
              <a:solidFill>
                <a:srgbClr val="000000"/>
              </a:solidFill>
            </a:endParaRPr>
          </a:p>
        </p:txBody>
      </p:sp>
    </p:spTree>
    <p:extLst>
      <p:ext uri="{BB962C8B-B14F-4D97-AF65-F5344CB8AC3E}">
        <p14:creationId xmlns="" xmlns:p14="http://schemas.microsoft.com/office/powerpoint/2010/main" val="378041011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ltLang="ru-RU">
              <a:solidFill>
                <a:srgbClr val="000000"/>
              </a:solidFill>
            </a:endParaRPr>
          </a:p>
        </p:txBody>
      </p:sp>
      <p:sp>
        <p:nvSpPr>
          <p:cNvPr id="3" name="Нижний колонтитул 2"/>
          <p:cNvSpPr>
            <a:spLocks noGrp="1"/>
          </p:cNvSpPr>
          <p:nvPr>
            <p:ph type="ftr" sz="quarter" idx="11"/>
          </p:nvPr>
        </p:nvSpPr>
        <p:spPr/>
        <p:txBody>
          <a:bodyPr/>
          <a:lstStyle>
            <a:lvl1pPr>
              <a:defRPr/>
            </a:lvl1pPr>
          </a:lstStyle>
          <a:p>
            <a:endParaRPr lang="ru-RU" altLang="ru-RU">
              <a:solidFill>
                <a:srgbClr val="000000"/>
              </a:solidFill>
            </a:endParaRPr>
          </a:p>
        </p:txBody>
      </p:sp>
      <p:sp>
        <p:nvSpPr>
          <p:cNvPr id="4" name="Номер слайда 3"/>
          <p:cNvSpPr>
            <a:spLocks noGrp="1"/>
          </p:cNvSpPr>
          <p:nvPr>
            <p:ph type="sldNum" sz="quarter" idx="12"/>
          </p:nvPr>
        </p:nvSpPr>
        <p:spPr/>
        <p:txBody>
          <a:bodyPr/>
          <a:lstStyle>
            <a:lvl1pPr>
              <a:defRPr/>
            </a:lvl1pPr>
          </a:lstStyle>
          <a:p>
            <a:fld id="{82356454-4172-4A5C-AC81-D4B61469A041}" type="slidenum">
              <a:rPr lang="ru-RU" altLang="ru-RU">
                <a:solidFill>
                  <a:srgbClr val="000000"/>
                </a:solidFill>
              </a:rPr>
              <a:pPr/>
              <a:t>‹#›</a:t>
            </a:fld>
            <a:endParaRPr lang="ru-RU" altLang="ru-RU">
              <a:solidFill>
                <a:srgbClr val="000000"/>
              </a:solidFill>
            </a:endParaRPr>
          </a:p>
        </p:txBody>
      </p:sp>
    </p:spTree>
    <p:extLst>
      <p:ext uri="{BB962C8B-B14F-4D97-AF65-F5344CB8AC3E}">
        <p14:creationId xmlns="" xmlns:p14="http://schemas.microsoft.com/office/powerpoint/2010/main" val="417463761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ru-RU">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86D4116D-B1AC-4C92-94E8-07F42AEE5AFD}" type="slidenum">
              <a:rPr lang="ru-RU" altLang="ru-RU">
                <a:solidFill>
                  <a:srgbClr val="000000"/>
                </a:solidFill>
              </a:rPr>
              <a:pPr/>
              <a:t>‹#›</a:t>
            </a:fld>
            <a:endParaRPr lang="ru-RU" altLang="ru-RU">
              <a:solidFill>
                <a:srgbClr val="000000"/>
              </a:solidFill>
            </a:endParaRPr>
          </a:p>
        </p:txBody>
      </p:sp>
    </p:spTree>
    <p:extLst>
      <p:ext uri="{BB962C8B-B14F-4D97-AF65-F5344CB8AC3E}">
        <p14:creationId xmlns="" xmlns:p14="http://schemas.microsoft.com/office/powerpoint/2010/main" val="24803263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solidFill>
                <a:srgbClr val="000000"/>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ru-RU">
              <a:solidFill>
                <a:srgbClr val="000000"/>
              </a:solidFill>
            </a:endParaRPr>
          </a:p>
        </p:txBody>
      </p:sp>
      <p:sp>
        <p:nvSpPr>
          <p:cNvPr id="7" name="Номер слайда 6"/>
          <p:cNvSpPr>
            <a:spLocks noGrp="1"/>
          </p:cNvSpPr>
          <p:nvPr>
            <p:ph type="sldNum" sz="quarter" idx="12"/>
          </p:nvPr>
        </p:nvSpPr>
        <p:spPr/>
        <p:txBody>
          <a:bodyPr/>
          <a:lstStyle>
            <a:lvl1pPr>
              <a:defRPr/>
            </a:lvl1pPr>
          </a:lstStyle>
          <a:p>
            <a:fld id="{EEA86217-64D0-4AF6-9ABD-D48039144AFE}" type="slidenum">
              <a:rPr lang="ru-RU" altLang="ru-RU">
                <a:solidFill>
                  <a:srgbClr val="000000"/>
                </a:solidFill>
              </a:rPr>
              <a:pPr/>
              <a:t>‹#›</a:t>
            </a:fld>
            <a:endParaRPr lang="ru-RU" altLang="ru-RU">
              <a:solidFill>
                <a:srgbClr val="000000"/>
              </a:solidFill>
            </a:endParaRPr>
          </a:p>
        </p:txBody>
      </p:sp>
    </p:spTree>
    <p:extLst>
      <p:ext uri="{BB962C8B-B14F-4D97-AF65-F5344CB8AC3E}">
        <p14:creationId xmlns="" xmlns:p14="http://schemas.microsoft.com/office/powerpoint/2010/main" val="75833342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ru-RU">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9033A8EB-FEE4-4307-99C0-1A7B4DEEC5F2}" type="slidenum">
              <a:rPr lang="ru-RU" altLang="ru-RU">
                <a:solidFill>
                  <a:srgbClr val="000000"/>
                </a:solidFill>
              </a:rPr>
              <a:pPr/>
              <a:t>‹#›</a:t>
            </a:fld>
            <a:endParaRPr lang="ru-RU" altLang="ru-RU">
              <a:solidFill>
                <a:srgbClr val="000000"/>
              </a:solidFill>
            </a:endParaRPr>
          </a:p>
        </p:txBody>
      </p:sp>
    </p:spTree>
    <p:extLst>
      <p:ext uri="{BB962C8B-B14F-4D97-AF65-F5344CB8AC3E}">
        <p14:creationId xmlns="" xmlns:p14="http://schemas.microsoft.com/office/powerpoint/2010/main" val="289271852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0"/>
            <a:ext cx="2057400" cy="5597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533400"/>
            <a:ext cx="6019800" cy="5597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solidFill>
                <a:srgbClr val="000000"/>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ru-RU">
              <a:solidFill>
                <a:srgbClr val="000000"/>
              </a:solidFill>
            </a:endParaRPr>
          </a:p>
        </p:txBody>
      </p:sp>
      <p:sp>
        <p:nvSpPr>
          <p:cNvPr id="6" name="Номер слайда 5"/>
          <p:cNvSpPr>
            <a:spLocks noGrp="1"/>
          </p:cNvSpPr>
          <p:nvPr>
            <p:ph type="sldNum" sz="quarter" idx="12"/>
          </p:nvPr>
        </p:nvSpPr>
        <p:spPr/>
        <p:txBody>
          <a:bodyPr/>
          <a:lstStyle>
            <a:lvl1pPr>
              <a:defRPr/>
            </a:lvl1pPr>
          </a:lstStyle>
          <a:p>
            <a:fld id="{57C05BC8-F2FE-46A1-A333-CFC29CFFEDDB}" type="slidenum">
              <a:rPr lang="ru-RU" altLang="ru-RU">
                <a:solidFill>
                  <a:srgbClr val="000000"/>
                </a:solidFill>
              </a:rPr>
              <a:pPr/>
              <a:t>‹#›</a:t>
            </a:fld>
            <a:endParaRPr lang="ru-RU" altLang="ru-RU">
              <a:solidFill>
                <a:srgbClr val="000000"/>
              </a:solidFill>
            </a:endParaRPr>
          </a:p>
        </p:txBody>
      </p:sp>
    </p:spTree>
    <p:extLst>
      <p:ext uri="{BB962C8B-B14F-4D97-AF65-F5344CB8AC3E}">
        <p14:creationId xmlns="" xmlns:p14="http://schemas.microsoft.com/office/powerpoint/2010/main" val="235204437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33400"/>
            <a:ext cx="82296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828800"/>
            <a:ext cx="8229600" cy="4302125"/>
          </a:xfrm>
        </p:spPr>
        <p:txBody>
          <a:bodyPr/>
          <a:lstStyle/>
          <a:p>
            <a:endParaRPr lang="ru-RU"/>
          </a:p>
        </p:txBody>
      </p:sp>
      <p:sp>
        <p:nvSpPr>
          <p:cNvPr id="4" name="Дата 3"/>
          <p:cNvSpPr>
            <a:spLocks noGrp="1"/>
          </p:cNvSpPr>
          <p:nvPr>
            <p:ph type="dt" sz="half" idx="10"/>
          </p:nvPr>
        </p:nvSpPr>
        <p:spPr>
          <a:xfrm>
            <a:off x="457200" y="6248400"/>
            <a:ext cx="1676400" cy="457200"/>
          </a:xfrm>
        </p:spPr>
        <p:txBody>
          <a:bodyPr/>
          <a:lstStyle>
            <a:lvl1pPr>
              <a:defRPr/>
            </a:lvl1pPr>
          </a:lstStyle>
          <a:p>
            <a:endParaRPr lang="ru-RU" altLang="ru-RU">
              <a:solidFill>
                <a:srgbClr val="000000"/>
              </a:solidFill>
            </a:endParaRPr>
          </a:p>
        </p:txBody>
      </p:sp>
      <p:sp>
        <p:nvSpPr>
          <p:cNvPr id="5" name="Нижний колонтитул 4"/>
          <p:cNvSpPr>
            <a:spLocks noGrp="1"/>
          </p:cNvSpPr>
          <p:nvPr>
            <p:ph type="ftr" sz="quarter" idx="11"/>
          </p:nvPr>
        </p:nvSpPr>
        <p:spPr>
          <a:xfrm>
            <a:off x="3124200" y="6248400"/>
            <a:ext cx="2895600" cy="457200"/>
          </a:xfrm>
        </p:spPr>
        <p:txBody>
          <a:bodyPr/>
          <a:lstStyle>
            <a:lvl1pPr>
              <a:defRPr/>
            </a:lvl1pPr>
          </a:lstStyle>
          <a:p>
            <a:endParaRPr lang="ru-RU" altLang="ru-RU">
              <a:solidFill>
                <a:srgbClr val="000000"/>
              </a:solidFill>
            </a:endParaRPr>
          </a:p>
        </p:txBody>
      </p:sp>
      <p:sp>
        <p:nvSpPr>
          <p:cNvPr id="6" name="Номер слайда 5"/>
          <p:cNvSpPr>
            <a:spLocks noGrp="1"/>
          </p:cNvSpPr>
          <p:nvPr>
            <p:ph type="sldNum" sz="quarter" idx="12"/>
          </p:nvPr>
        </p:nvSpPr>
        <p:spPr>
          <a:xfrm>
            <a:off x="6781800" y="6248400"/>
            <a:ext cx="1905000" cy="457200"/>
          </a:xfrm>
        </p:spPr>
        <p:txBody>
          <a:bodyPr/>
          <a:lstStyle>
            <a:lvl1pPr>
              <a:defRPr/>
            </a:lvl1pPr>
          </a:lstStyle>
          <a:p>
            <a:fld id="{6A042A2C-80D1-4703-AB35-EA57D9843AA7}" type="slidenum">
              <a:rPr lang="ru-RU" altLang="ru-RU">
                <a:solidFill>
                  <a:srgbClr val="000000"/>
                </a:solidFill>
              </a:rPr>
              <a:pPr/>
              <a:t>‹#›</a:t>
            </a:fld>
            <a:endParaRPr lang="ru-RU" altLang="ru-RU">
              <a:solidFill>
                <a:srgbClr val="000000"/>
              </a:solidFill>
            </a:endParaRPr>
          </a:p>
        </p:txBody>
      </p:sp>
    </p:spTree>
    <p:extLst>
      <p:ext uri="{BB962C8B-B14F-4D97-AF65-F5344CB8AC3E}">
        <p14:creationId xmlns="" xmlns:p14="http://schemas.microsoft.com/office/powerpoint/2010/main" val="86298096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2701925" y="2130425"/>
            <a:ext cx="4800600" cy="1470025"/>
          </a:xfrm>
        </p:spPr>
        <p:txBody>
          <a:bodyPr/>
          <a:lstStyle>
            <a:lvl1pPr>
              <a:buClr>
                <a:srgbClr val="FFFFFF"/>
              </a:buClr>
              <a:defRPr/>
            </a:lvl1pPr>
          </a:lstStyle>
          <a:p>
            <a:pPr lvl="0"/>
            <a:r>
              <a:rPr lang="en-US" noProof="0" smtClean="0"/>
              <a:t>Образец заголовка</a:t>
            </a:r>
          </a:p>
        </p:txBody>
      </p:sp>
      <p:sp>
        <p:nvSpPr>
          <p:cNvPr id="13315" name="Rectangle 3"/>
          <p:cNvSpPr>
            <a:spLocks noGrp="1" noChangeArrowheads="1"/>
          </p:cNvSpPr>
          <p:nvPr>
            <p:ph type="subTitle" idx="1"/>
          </p:nvPr>
        </p:nvSpPr>
        <p:spPr>
          <a:xfrm>
            <a:off x="2701925" y="3886200"/>
            <a:ext cx="4114800" cy="1752600"/>
          </a:xfrm>
        </p:spPr>
        <p:txBody>
          <a:bodyPr/>
          <a:lstStyle>
            <a:lvl1pPr marL="0" indent="0">
              <a:buClr>
                <a:srgbClr val="FFFFFF"/>
              </a:buClr>
              <a:buFontTx/>
              <a:buNone/>
              <a:defRPr/>
            </a:lvl1pPr>
          </a:lstStyle>
          <a:p>
            <a:pPr lvl="0"/>
            <a:r>
              <a:rPr lang="en-US" noProof="0" smtClean="0"/>
              <a:t>Образец подзаголовка</a:t>
            </a:r>
          </a:p>
        </p:txBody>
      </p:sp>
      <p:sp>
        <p:nvSpPr>
          <p:cNvPr id="4" name="Rectangle 4"/>
          <p:cNvSpPr>
            <a:spLocks noGrp="1" noChangeArrowheads="1"/>
          </p:cNvSpPr>
          <p:nvPr>
            <p:ph type="dt" sz="half" idx="10"/>
          </p:nvPr>
        </p:nvSpPr>
        <p:spPr/>
        <p:txBody>
          <a:bodyPr/>
          <a:lstStyle>
            <a:lvl1pPr fontAlgn="auto">
              <a:spcBef>
                <a:spcPts val="0"/>
              </a:spcBef>
              <a:spcAft>
                <a:spcPts val="0"/>
              </a:spcAft>
              <a:defRPr>
                <a:cs typeface="+mn-cs"/>
              </a:defRPr>
            </a:lvl1pPr>
          </a:lstStyle>
          <a:p>
            <a:pPr>
              <a:defRPr/>
            </a:pPr>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cs typeface="+mn-cs"/>
              </a:defRPr>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cs typeface="+mn-cs"/>
              </a:defRPr>
            </a:lvl1pPr>
          </a:lstStyle>
          <a:p>
            <a:pPr>
              <a:defRPr/>
            </a:pPr>
            <a:fld id="{1C6A3453-B90F-43E6-8DB6-9CD26431299A}" type="slidenum">
              <a:rPr lang="en-US"/>
              <a:pPr>
                <a:defRPr/>
              </a:pPr>
              <a:t>‹#›</a:t>
            </a:fld>
            <a:endParaRPr lang="en-US"/>
          </a:p>
        </p:txBody>
      </p:sp>
    </p:spTree>
    <p:extLst>
      <p:ext uri="{BB962C8B-B14F-4D97-AF65-F5344CB8AC3E}">
        <p14:creationId xmlns="" xmlns:p14="http://schemas.microsoft.com/office/powerpoint/2010/main" val="26042481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fontAlgn="auto">
              <a:spcBef>
                <a:spcPts val="0"/>
              </a:spcBef>
              <a:spcAft>
                <a:spcPts val="0"/>
              </a:spcAft>
              <a:defRPr>
                <a:cs typeface="+mn-cs"/>
              </a:defRPr>
            </a:lvl1pPr>
          </a:lstStyle>
          <a:p>
            <a:pPr>
              <a:defRPr/>
            </a:pPr>
            <a:endParaRPr lang="en-US"/>
          </a:p>
        </p:txBody>
      </p:sp>
      <p:sp>
        <p:nvSpPr>
          <p:cNvPr id="5" name="Нижний колонтитул 4"/>
          <p:cNvSpPr>
            <a:spLocks noGrp="1"/>
          </p:cNvSpPr>
          <p:nvPr>
            <p:ph type="ftr" sz="quarter" idx="11"/>
          </p:nvPr>
        </p:nvSpPr>
        <p:spPr/>
        <p:txBody>
          <a:bodyPr/>
          <a:lstStyle>
            <a:lvl1pPr fontAlgn="auto">
              <a:spcBef>
                <a:spcPts val="0"/>
              </a:spcBef>
              <a:spcAft>
                <a:spcPts val="0"/>
              </a:spcAft>
              <a:defRPr>
                <a:cs typeface="+mn-cs"/>
              </a:defRPr>
            </a:lvl1pPr>
          </a:lstStyle>
          <a:p>
            <a:pPr>
              <a:defRPr/>
            </a:pPr>
            <a:endParaRPr lang="en-US"/>
          </a:p>
        </p:txBody>
      </p:sp>
      <p:sp>
        <p:nvSpPr>
          <p:cNvPr id="6" name="Номер слайда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DD9E01D9-2F35-4299-8E17-9F93E5F19FE4}" type="slidenum">
              <a:rPr lang="en-US"/>
              <a:pPr>
                <a:defRPr/>
              </a:pPr>
              <a:t>‹#›</a:t>
            </a:fld>
            <a:endParaRPr lang="en-US"/>
          </a:p>
        </p:txBody>
      </p:sp>
    </p:spTree>
    <p:extLst>
      <p:ext uri="{BB962C8B-B14F-4D97-AF65-F5344CB8AC3E}">
        <p14:creationId xmlns="" xmlns:p14="http://schemas.microsoft.com/office/powerpoint/2010/main" val="308001563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Дата 3"/>
          <p:cNvSpPr>
            <a:spLocks noGrp="1"/>
          </p:cNvSpPr>
          <p:nvPr>
            <p:ph type="dt" sz="half" idx="10"/>
          </p:nvPr>
        </p:nvSpPr>
        <p:spPr/>
        <p:txBody>
          <a:bodyPr/>
          <a:lstStyle>
            <a:lvl1pPr fontAlgn="auto">
              <a:spcBef>
                <a:spcPts val="0"/>
              </a:spcBef>
              <a:spcAft>
                <a:spcPts val="0"/>
              </a:spcAft>
              <a:defRPr>
                <a:cs typeface="+mn-cs"/>
              </a:defRPr>
            </a:lvl1pPr>
          </a:lstStyle>
          <a:p>
            <a:pPr>
              <a:defRPr/>
            </a:pPr>
            <a:endParaRPr lang="en-US"/>
          </a:p>
        </p:txBody>
      </p:sp>
      <p:sp>
        <p:nvSpPr>
          <p:cNvPr id="5" name="Нижний колонтитул 4"/>
          <p:cNvSpPr>
            <a:spLocks noGrp="1"/>
          </p:cNvSpPr>
          <p:nvPr>
            <p:ph type="ftr" sz="quarter" idx="11"/>
          </p:nvPr>
        </p:nvSpPr>
        <p:spPr/>
        <p:txBody>
          <a:bodyPr/>
          <a:lstStyle>
            <a:lvl1pPr fontAlgn="auto">
              <a:spcBef>
                <a:spcPts val="0"/>
              </a:spcBef>
              <a:spcAft>
                <a:spcPts val="0"/>
              </a:spcAft>
              <a:defRPr>
                <a:cs typeface="+mn-cs"/>
              </a:defRPr>
            </a:lvl1pPr>
          </a:lstStyle>
          <a:p>
            <a:pPr>
              <a:defRPr/>
            </a:pPr>
            <a:endParaRPr lang="en-US"/>
          </a:p>
        </p:txBody>
      </p:sp>
      <p:sp>
        <p:nvSpPr>
          <p:cNvPr id="6" name="Номер слайда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09F687C7-D799-4741-AF91-C4DAB819A655}" type="slidenum">
              <a:rPr lang="en-US"/>
              <a:pPr>
                <a:defRPr/>
              </a:pPr>
              <a:t>‹#›</a:t>
            </a:fld>
            <a:endParaRPr lang="en-US"/>
          </a:p>
        </p:txBody>
      </p:sp>
    </p:spTree>
    <p:extLst>
      <p:ext uri="{BB962C8B-B14F-4D97-AF65-F5344CB8AC3E}">
        <p14:creationId xmlns="" xmlns:p14="http://schemas.microsoft.com/office/powerpoint/2010/main" val="1961118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ltLang="ru-RU">
              <a:solidFill>
                <a:srgbClr val="FFFFFF"/>
              </a:solidFill>
            </a:endParaRPr>
          </a:p>
        </p:txBody>
      </p:sp>
      <p:sp>
        <p:nvSpPr>
          <p:cNvPr id="4" name="Нижний колонтитул 3"/>
          <p:cNvSpPr>
            <a:spLocks noGrp="1"/>
          </p:cNvSpPr>
          <p:nvPr>
            <p:ph type="ftr" sz="quarter" idx="11"/>
          </p:nvPr>
        </p:nvSpPr>
        <p:spPr/>
        <p:txBody>
          <a:bodyPr/>
          <a:lstStyle>
            <a:lvl1pPr>
              <a:defRPr/>
            </a:lvl1pPr>
          </a:lstStyle>
          <a:p>
            <a:endParaRPr lang="ru-RU" altLang="ru-RU">
              <a:solidFill>
                <a:srgbClr val="FFFFFF"/>
              </a:solidFill>
            </a:endParaRPr>
          </a:p>
        </p:txBody>
      </p:sp>
      <p:sp>
        <p:nvSpPr>
          <p:cNvPr id="5" name="Номер слайда 4"/>
          <p:cNvSpPr>
            <a:spLocks noGrp="1"/>
          </p:cNvSpPr>
          <p:nvPr>
            <p:ph type="sldNum" sz="quarter" idx="12"/>
          </p:nvPr>
        </p:nvSpPr>
        <p:spPr/>
        <p:txBody>
          <a:bodyPr/>
          <a:lstStyle>
            <a:lvl1pPr>
              <a:defRPr/>
            </a:lvl1pPr>
          </a:lstStyle>
          <a:p>
            <a:fld id="{B48401C1-988E-4D78-88C7-0D1ADDCD624C}" type="slidenum">
              <a:rPr lang="ru-RU" altLang="ru-RU">
                <a:solidFill>
                  <a:srgbClr val="FFFFFF"/>
                </a:solidFill>
              </a:rPr>
              <a:pPr/>
              <a:t>‹#›</a:t>
            </a:fld>
            <a:endParaRPr lang="ru-RU" altLang="ru-RU">
              <a:solidFill>
                <a:srgbClr val="FFFFFF"/>
              </a:solidFill>
            </a:endParaRPr>
          </a:p>
        </p:txBody>
      </p:sp>
    </p:spTree>
    <p:extLst>
      <p:ext uri="{BB962C8B-B14F-4D97-AF65-F5344CB8AC3E}">
        <p14:creationId xmlns="" xmlns:p14="http://schemas.microsoft.com/office/powerpoint/2010/main" val="207505725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lvl1pPr fontAlgn="auto">
              <a:spcBef>
                <a:spcPts val="0"/>
              </a:spcBef>
              <a:spcAft>
                <a:spcPts val="0"/>
              </a:spcAft>
              <a:defRPr>
                <a:cs typeface="+mn-cs"/>
              </a:defRPr>
            </a:lvl1pPr>
          </a:lstStyle>
          <a:p>
            <a:pPr>
              <a:defRPr/>
            </a:pPr>
            <a:endParaRPr lang="en-US"/>
          </a:p>
        </p:txBody>
      </p:sp>
      <p:sp>
        <p:nvSpPr>
          <p:cNvPr id="6" name="Нижний колонтитул 5"/>
          <p:cNvSpPr>
            <a:spLocks noGrp="1"/>
          </p:cNvSpPr>
          <p:nvPr>
            <p:ph type="ftr" sz="quarter" idx="11"/>
          </p:nvPr>
        </p:nvSpPr>
        <p:spPr/>
        <p:txBody>
          <a:bodyPr/>
          <a:lstStyle>
            <a:lvl1pPr fontAlgn="auto">
              <a:spcBef>
                <a:spcPts val="0"/>
              </a:spcBef>
              <a:spcAft>
                <a:spcPts val="0"/>
              </a:spcAft>
              <a:defRPr>
                <a:cs typeface="+mn-cs"/>
              </a:defRPr>
            </a:lvl1pPr>
          </a:lstStyle>
          <a:p>
            <a:pPr>
              <a:defRPr/>
            </a:pPr>
            <a:endParaRPr lang="en-US"/>
          </a:p>
        </p:txBody>
      </p:sp>
      <p:sp>
        <p:nvSpPr>
          <p:cNvPr id="7" name="Номер слайда 6"/>
          <p:cNvSpPr>
            <a:spLocks noGrp="1"/>
          </p:cNvSpPr>
          <p:nvPr>
            <p:ph type="sldNum" sz="quarter" idx="12"/>
          </p:nvPr>
        </p:nvSpPr>
        <p:spPr/>
        <p:txBody>
          <a:bodyPr/>
          <a:lstStyle>
            <a:lvl1pPr fontAlgn="auto">
              <a:spcBef>
                <a:spcPts val="0"/>
              </a:spcBef>
              <a:spcAft>
                <a:spcPts val="0"/>
              </a:spcAft>
              <a:defRPr>
                <a:cs typeface="+mn-cs"/>
              </a:defRPr>
            </a:lvl1pPr>
          </a:lstStyle>
          <a:p>
            <a:pPr>
              <a:defRPr/>
            </a:pPr>
            <a:fld id="{A15DC335-A6FB-4AA8-A674-F403CCFDD7BA}" type="slidenum">
              <a:rPr lang="en-US"/>
              <a:pPr>
                <a:defRPr/>
              </a:pPr>
              <a:t>‹#›</a:t>
            </a:fld>
            <a:endParaRPr lang="en-US"/>
          </a:p>
        </p:txBody>
      </p:sp>
    </p:spTree>
    <p:extLst>
      <p:ext uri="{BB962C8B-B14F-4D97-AF65-F5344CB8AC3E}">
        <p14:creationId xmlns="" xmlns:p14="http://schemas.microsoft.com/office/powerpoint/2010/main" val="115424476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lvl1pPr fontAlgn="auto">
              <a:spcBef>
                <a:spcPts val="0"/>
              </a:spcBef>
              <a:spcAft>
                <a:spcPts val="0"/>
              </a:spcAft>
              <a:defRPr>
                <a:cs typeface="+mn-cs"/>
              </a:defRPr>
            </a:lvl1pPr>
          </a:lstStyle>
          <a:p>
            <a:pPr>
              <a:defRPr/>
            </a:pPr>
            <a:endParaRPr lang="en-US"/>
          </a:p>
        </p:txBody>
      </p:sp>
      <p:sp>
        <p:nvSpPr>
          <p:cNvPr id="8" name="Нижний колонтитул 7"/>
          <p:cNvSpPr>
            <a:spLocks noGrp="1"/>
          </p:cNvSpPr>
          <p:nvPr>
            <p:ph type="ftr" sz="quarter" idx="11"/>
          </p:nvPr>
        </p:nvSpPr>
        <p:spPr/>
        <p:txBody>
          <a:bodyPr/>
          <a:lstStyle>
            <a:lvl1pPr fontAlgn="auto">
              <a:spcBef>
                <a:spcPts val="0"/>
              </a:spcBef>
              <a:spcAft>
                <a:spcPts val="0"/>
              </a:spcAft>
              <a:defRPr>
                <a:cs typeface="+mn-cs"/>
              </a:defRPr>
            </a:lvl1pPr>
          </a:lstStyle>
          <a:p>
            <a:pPr>
              <a:defRPr/>
            </a:pPr>
            <a:endParaRPr lang="en-US"/>
          </a:p>
        </p:txBody>
      </p:sp>
      <p:sp>
        <p:nvSpPr>
          <p:cNvPr id="9" name="Номер слайда 8"/>
          <p:cNvSpPr>
            <a:spLocks noGrp="1"/>
          </p:cNvSpPr>
          <p:nvPr>
            <p:ph type="sldNum" sz="quarter" idx="12"/>
          </p:nvPr>
        </p:nvSpPr>
        <p:spPr/>
        <p:txBody>
          <a:bodyPr/>
          <a:lstStyle>
            <a:lvl1pPr fontAlgn="auto">
              <a:spcBef>
                <a:spcPts val="0"/>
              </a:spcBef>
              <a:spcAft>
                <a:spcPts val="0"/>
              </a:spcAft>
              <a:defRPr>
                <a:cs typeface="+mn-cs"/>
              </a:defRPr>
            </a:lvl1pPr>
          </a:lstStyle>
          <a:p>
            <a:pPr>
              <a:defRPr/>
            </a:pPr>
            <a:fld id="{EEC86C2B-755E-484E-977F-D8317CE9F583}" type="slidenum">
              <a:rPr lang="en-US"/>
              <a:pPr>
                <a:defRPr/>
              </a:pPr>
              <a:t>‹#›</a:t>
            </a:fld>
            <a:endParaRPr lang="en-US"/>
          </a:p>
        </p:txBody>
      </p:sp>
    </p:spTree>
    <p:extLst>
      <p:ext uri="{BB962C8B-B14F-4D97-AF65-F5344CB8AC3E}">
        <p14:creationId xmlns="" xmlns:p14="http://schemas.microsoft.com/office/powerpoint/2010/main" val="174626477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lvl1pPr fontAlgn="auto">
              <a:spcBef>
                <a:spcPts val="0"/>
              </a:spcBef>
              <a:spcAft>
                <a:spcPts val="0"/>
              </a:spcAft>
              <a:defRPr>
                <a:cs typeface="+mn-cs"/>
              </a:defRPr>
            </a:lvl1pPr>
          </a:lstStyle>
          <a:p>
            <a:pPr>
              <a:defRPr/>
            </a:pPr>
            <a:endParaRPr lang="en-US"/>
          </a:p>
        </p:txBody>
      </p:sp>
      <p:sp>
        <p:nvSpPr>
          <p:cNvPr id="4" name="Нижний колонтитул 3"/>
          <p:cNvSpPr>
            <a:spLocks noGrp="1"/>
          </p:cNvSpPr>
          <p:nvPr>
            <p:ph type="ftr" sz="quarter" idx="11"/>
          </p:nvPr>
        </p:nvSpPr>
        <p:spPr/>
        <p:txBody>
          <a:bodyPr/>
          <a:lstStyle>
            <a:lvl1pPr fontAlgn="auto">
              <a:spcBef>
                <a:spcPts val="0"/>
              </a:spcBef>
              <a:spcAft>
                <a:spcPts val="0"/>
              </a:spcAft>
              <a:defRPr>
                <a:cs typeface="+mn-cs"/>
              </a:defRPr>
            </a:lvl1pPr>
          </a:lstStyle>
          <a:p>
            <a:pPr>
              <a:defRPr/>
            </a:pPr>
            <a:endParaRPr lang="en-US"/>
          </a:p>
        </p:txBody>
      </p:sp>
      <p:sp>
        <p:nvSpPr>
          <p:cNvPr id="5" name="Номер слайда 4"/>
          <p:cNvSpPr>
            <a:spLocks noGrp="1"/>
          </p:cNvSpPr>
          <p:nvPr>
            <p:ph type="sldNum" sz="quarter" idx="12"/>
          </p:nvPr>
        </p:nvSpPr>
        <p:spPr/>
        <p:txBody>
          <a:bodyPr/>
          <a:lstStyle>
            <a:lvl1pPr fontAlgn="auto">
              <a:spcBef>
                <a:spcPts val="0"/>
              </a:spcBef>
              <a:spcAft>
                <a:spcPts val="0"/>
              </a:spcAft>
              <a:defRPr>
                <a:cs typeface="+mn-cs"/>
              </a:defRPr>
            </a:lvl1pPr>
          </a:lstStyle>
          <a:p>
            <a:pPr>
              <a:defRPr/>
            </a:pPr>
            <a:fld id="{56CA31A7-5223-466F-B965-D650EA8B2A24}" type="slidenum">
              <a:rPr lang="en-US"/>
              <a:pPr>
                <a:defRPr/>
              </a:pPr>
              <a:t>‹#›</a:t>
            </a:fld>
            <a:endParaRPr lang="en-US"/>
          </a:p>
        </p:txBody>
      </p:sp>
    </p:spTree>
    <p:extLst>
      <p:ext uri="{BB962C8B-B14F-4D97-AF65-F5344CB8AC3E}">
        <p14:creationId xmlns="" xmlns:p14="http://schemas.microsoft.com/office/powerpoint/2010/main" val="291954175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fontAlgn="auto">
              <a:spcBef>
                <a:spcPts val="0"/>
              </a:spcBef>
              <a:spcAft>
                <a:spcPts val="0"/>
              </a:spcAft>
              <a:defRPr>
                <a:cs typeface="+mn-cs"/>
              </a:defRPr>
            </a:lvl1pPr>
          </a:lstStyle>
          <a:p>
            <a:pPr>
              <a:defRPr/>
            </a:pPr>
            <a:endParaRPr lang="en-US"/>
          </a:p>
        </p:txBody>
      </p:sp>
      <p:sp>
        <p:nvSpPr>
          <p:cNvPr id="3" name="Нижний колонтитул 2"/>
          <p:cNvSpPr>
            <a:spLocks noGrp="1"/>
          </p:cNvSpPr>
          <p:nvPr>
            <p:ph type="ftr" sz="quarter" idx="11"/>
          </p:nvPr>
        </p:nvSpPr>
        <p:spPr/>
        <p:txBody>
          <a:bodyPr/>
          <a:lstStyle>
            <a:lvl1pPr fontAlgn="auto">
              <a:spcBef>
                <a:spcPts val="0"/>
              </a:spcBef>
              <a:spcAft>
                <a:spcPts val="0"/>
              </a:spcAft>
              <a:defRPr>
                <a:cs typeface="+mn-cs"/>
              </a:defRPr>
            </a:lvl1pPr>
          </a:lstStyle>
          <a:p>
            <a:pPr>
              <a:defRPr/>
            </a:pPr>
            <a:endParaRPr lang="en-US"/>
          </a:p>
        </p:txBody>
      </p:sp>
      <p:sp>
        <p:nvSpPr>
          <p:cNvPr id="4" name="Номер слайда 3"/>
          <p:cNvSpPr>
            <a:spLocks noGrp="1"/>
          </p:cNvSpPr>
          <p:nvPr>
            <p:ph type="sldNum" sz="quarter" idx="12"/>
          </p:nvPr>
        </p:nvSpPr>
        <p:spPr/>
        <p:txBody>
          <a:bodyPr/>
          <a:lstStyle>
            <a:lvl1pPr fontAlgn="auto">
              <a:spcBef>
                <a:spcPts val="0"/>
              </a:spcBef>
              <a:spcAft>
                <a:spcPts val="0"/>
              </a:spcAft>
              <a:defRPr>
                <a:cs typeface="+mn-cs"/>
              </a:defRPr>
            </a:lvl1pPr>
          </a:lstStyle>
          <a:p>
            <a:pPr>
              <a:defRPr/>
            </a:pPr>
            <a:fld id="{76BEE00D-1183-408E-9881-4796BD3F2B56}" type="slidenum">
              <a:rPr lang="en-US"/>
              <a:pPr>
                <a:defRPr/>
              </a:pPr>
              <a:t>‹#›</a:t>
            </a:fld>
            <a:endParaRPr lang="en-US"/>
          </a:p>
        </p:txBody>
      </p:sp>
    </p:spTree>
    <p:extLst>
      <p:ext uri="{BB962C8B-B14F-4D97-AF65-F5344CB8AC3E}">
        <p14:creationId xmlns="" xmlns:p14="http://schemas.microsoft.com/office/powerpoint/2010/main" val="72601380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fontAlgn="auto">
              <a:spcBef>
                <a:spcPts val="0"/>
              </a:spcBef>
              <a:spcAft>
                <a:spcPts val="0"/>
              </a:spcAft>
              <a:defRPr>
                <a:cs typeface="+mn-cs"/>
              </a:defRPr>
            </a:lvl1pPr>
          </a:lstStyle>
          <a:p>
            <a:pPr>
              <a:defRPr/>
            </a:pPr>
            <a:endParaRPr lang="en-US"/>
          </a:p>
        </p:txBody>
      </p:sp>
      <p:sp>
        <p:nvSpPr>
          <p:cNvPr id="6" name="Нижний колонтитул 5"/>
          <p:cNvSpPr>
            <a:spLocks noGrp="1"/>
          </p:cNvSpPr>
          <p:nvPr>
            <p:ph type="ftr" sz="quarter" idx="11"/>
          </p:nvPr>
        </p:nvSpPr>
        <p:spPr/>
        <p:txBody>
          <a:bodyPr/>
          <a:lstStyle>
            <a:lvl1pPr fontAlgn="auto">
              <a:spcBef>
                <a:spcPts val="0"/>
              </a:spcBef>
              <a:spcAft>
                <a:spcPts val="0"/>
              </a:spcAft>
              <a:defRPr>
                <a:cs typeface="+mn-cs"/>
              </a:defRPr>
            </a:lvl1pPr>
          </a:lstStyle>
          <a:p>
            <a:pPr>
              <a:defRPr/>
            </a:pPr>
            <a:endParaRPr lang="en-US"/>
          </a:p>
        </p:txBody>
      </p:sp>
      <p:sp>
        <p:nvSpPr>
          <p:cNvPr id="7" name="Номер слайда 6"/>
          <p:cNvSpPr>
            <a:spLocks noGrp="1"/>
          </p:cNvSpPr>
          <p:nvPr>
            <p:ph type="sldNum" sz="quarter" idx="12"/>
          </p:nvPr>
        </p:nvSpPr>
        <p:spPr/>
        <p:txBody>
          <a:bodyPr/>
          <a:lstStyle>
            <a:lvl1pPr fontAlgn="auto">
              <a:spcBef>
                <a:spcPts val="0"/>
              </a:spcBef>
              <a:spcAft>
                <a:spcPts val="0"/>
              </a:spcAft>
              <a:defRPr>
                <a:cs typeface="+mn-cs"/>
              </a:defRPr>
            </a:lvl1pPr>
          </a:lstStyle>
          <a:p>
            <a:pPr>
              <a:defRPr/>
            </a:pPr>
            <a:fld id="{E7596D24-92AE-477F-80D1-750DB3506048}" type="slidenum">
              <a:rPr lang="en-US"/>
              <a:pPr>
                <a:defRPr/>
              </a:pPr>
              <a:t>‹#›</a:t>
            </a:fld>
            <a:endParaRPr lang="en-US"/>
          </a:p>
        </p:txBody>
      </p:sp>
    </p:spTree>
    <p:extLst>
      <p:ext uri="{BB962C8B-B14F-4D97-AF65-F5344CB8AC3E}">
        <p14:creationId xmlns="" xmlns:p14="http://schemas.microsoft.com/office/powerpoint/2010/main" val="381271776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fontAlgn="auto">
              <a:spcBef>
                <a:spcPts val="0"/>
              </a:spcBef>
              <a:spcAft>
                <a:spcPts val="0"/>
              </a:spcAft>
              <a:defRPr>
                <a:cs typeface="+mn-cs"/>
              </a:defRPr>
            </a:lvl1pPr>
          </a:lstStyle>
          <a:p>
            <a:pPr>
              <a:defRPr/>
            </a:pPr>
            <a:endParaRPr lang="en-US"/>
          </a:p>
        </p:txBody>
      </p:sp>
      <p:sp>
        <p:nvSpPr>
          <p:cNvPr id="6" name="Нижний колонтитул 5"/>
          <p:cNvSpPr>
            <a:spLocks noGrp="1"/>
          </p:cNvSpPr>
          <p:nvPr>
            <p:ph type="ftr" sz="quarter" idx="11"/>
          </p:nvPr>
        </p:nvSpPr>
        <p:spPr/>
        <p:txBody>
          <a:bodyPr/>
          <a:lstStyle>
            <a:lvl1pPr fontAlgn="auto">
              <a:spcBef>
                <a:spcPts val="0"/>
              </a:spcBef>
              <a:spcAft>
                <a:spcPts val="0"/>
              </a:spcAft>
              <a:defRPr>
                <a:cs typeface="+mn-cs"/>
              </a:defRPr>
            </a:lvl1pPr>
          </a:lstStyle>
          <a:p>
            <a:pPr>
              <a:defRPr/>
            </a:pPr>
            <a:endParaRPr lang="en-US"/>
          </a:p>
        </p:txBody>
      </p:sp>
      <p:sp>
        <p:nvSpPr>
          <p:cNvPr id="7" name="Номер слайда 6"/>
          <p:cNvSpPr>
            <a:spLocks noGrp="1"/>
          </p:cNvSpPr>
          <p:nvPr>
            <p:ph type="sldNum" sz="quarter" idx="12"/>
          </p:nvPr>
        </p:nvSpPr>
        <p:spPr/>
        <p:txBody>
          <a:bodyPr/>
          <a:lstStyle>
            <a:lvl1pPr fontAlgn="auto">
              <a:spcBef>
                <a:spcPts val="0"/>
              </a:spcBef>
              <a:spcAft>
                <a:spcPts val="0"/>
              </a:spcAft>
              <a:defRPr>
                <a:cs typeface="+mn-cs"/>
              </a:defRPr>
            </a:lvl1pPr>
          </a:lstStyle>
          <a:p>
            <a:pPr>
              <a:defRPr/>
            </a:pPr>
            <a:fld id="{216FDD96-DCC2-47A4-8FC4-37F5E2B9ADD2}" type="slidenum">
              <a:rPr lang="en-US"/>
              <a:pPr>
                <a:defRPr/>
              </a:pPr>
              <a:t>‹#›</a:t>
            </a:fld>
            <a:endParaRPr lang="en-US"/>
          </a:p>
        </p:txBody>
      </p:sp>
    </p:spTree>
    <p:extLst>
      <p:ext uri="{BB962C8B-B14F-4D97-AF65-F5344CB8AC3E}">
        <p14:creationId xmlns="" xmlns:p14="http://schemas.microsoft.com/office/powerpoint/2010/main" val="54800361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fontAlgn="auto">
              <a:spcBef>
                <a:spcPts val="0"/>
              </a:spcBef>
              <a:spcAft>
                <a:spcPts val="0"/>
              </a:spcAft>
              <a:defRPr>
                <a:cs typeface="+mn-cs"/>
              </a:defRPr>
            </a:lvl1pPr>
          </a:lstStyle>
          <a:p>
            <a:pPr>
              <a:defRPr/>
            </a:pPr>
            <a:endParaRPr lang="en-US"/>
          </a:p>
        </p:txBody>
      </p:sp>
      <p:sp>
        <p:nvSpPr>
          <p:cNvPr id="5" name="Нижний колонтитул 4"/>
          <p:cNvSpPr>
            <a:spLocks noGrp="1"/>
          </p:cNvSpPr>
          <p:nvPr>
            <p:ph type="ftr" sz="quarter" idx="11"/>
          </p:nvPr>
        </p:nvSpPr>
        <p:spPr/>
        <p:txBody>
          <a:bodyPr/>
          <a:lstStyle>
            <a:lvl1pPr fontAlgn="auto">
              <a:spcBef>
                <a:spcPts val="0"/>
              </a:spcBef>
              <a:spcAft>
                <a:spcPts val="0"/>
              </a:spcAft>
              <a:defRPr>
                <a:cs typeface="+mn-cs"/>
              </a:defRPr>
            </a:lvl1pPr>
          </a:lstStyle>
          <a:p>
            <a:pPr>
              <a:defRPr/>
            </a:pPr>
            <a:endParaRPr lang="en-US"/>
          </a:p>
        </p:txBody>
      </p:sp>
      <p:sp>
        <p:nvSpPr>
          <p:cNvPr id="6" name="Номер слайда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C2B9BF4A-9958-4CEE-AB3C-7F5AAE0A2B22}" type="slidenum">
              <a:rPr lang="en-US"/>
              <a:pPr>
                <a:defRPr/>
              </a:pPr>
              <a:t>‹#›</a:t>
            </a:fld>
            <a:endParaRPr lang="en-US"/>
          </a:p>
        </p:txBody>
      </p:sp>
    </p:spTree>
    <p:extLst>
      <p:ext uri="{BB962C8B-B14F-4D97-AF65-F5344CB8AC3E}">
        <p14:creationId xmlns="" xmlns:p14="http://schemas.microsoft.com/office/powerpoint/2010/main" val="376351934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439025" y="274638"/>
            <a:ext cx="158115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2693988" y="274638"/>
            <a:ext cx="4592637"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fontAlgn="auto">
              <a:spcBef>
                <a:spcPts val="0"/>
              </a:spcBef>
              <a:spcAft>
                <a:spcPts val="0"/>
              </a:spcAft>
              <a:defRPr>
                <a:cs typeface="+mn-cs"/>
              </a:defRPr>
            </a:lvl1pPr>
          </a:lstStyle>
          <a:p>
            <a:pPr>
              <a:defRPr/>
            </a:pPr>
            <a:endParaRPr lang="en-US"/>
          </a:p>
        </p:txBody>
      </p:sp>
      <p:sp>
        <p:nvSpPr>
          <p:cNvPr id="5" name="Нижний колонтитул 4"/>
          <p:cNvSpPr>
            <a:spLocks noGrp="1"/>
          </p:cNvSpPr>
          <p:nvPr>
            <p:ph type="ftr" sz="quarter" idx="11"/>
          </p:nvPr>
        </p:nvSpPr>
        <p:spPr/>
        <p:txBody>
          <a:bodyPr/>
          <a:lstStyle>
            <a:lvl1pPr fontAlgn="auto">
              <a:spcBef>
                <a:spcPts val="0"/>
              </a:spcBef>
              <a:spcAft>
                <a:spcPts val="0"/>
              </a:spcAft>
              <a:defRPr>
                <a:cs typeface="+mn-cs"/>
              </a:defRPr>
            </a:lvl1pPr>
          </a:lstStyle>
          <a:p>
            <a:pPr>
              <a:defRPr/>
            </a:pPr>
            <a:endParaRPr lang="en-US"/>
          </a:p>
        </p:txBody>
      </p:sp>
      <p:sp>
        <p:nvSpPr>
          <p:cNvPr id="6" name="Номер слайда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2752601A-66E0-4BCA-BA00-8D0AA3DB208A}" type="slidenum">
              <a:rPr lang="en-US"/>
              <a:pPr>
                <a:defRPr/>
              </a:pPr>
              <a:t>‹#›</a:t>
            </a:fld>
            <a:endParaRPr lang="en-US"/>
          </a:p>
        </p:txBody>
      </p:sp>
    </p:spTree>
    <p:extLst>
      <p:ext uri="{BB962C8B-B14F-4D97-AF65-F5344CB8AC3E}">
        <p14:creationId xmlns="" xmlns:p14="http://schemas.microsoft.com/office/powerpoint/2010/main" val="135424051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4" name="Прямоугольник 3"/>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5" name="Прямая соединительная линия 4"/>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a:defRPr/>
            </a:pPr>
            <a:endParaRPr lang="en-US">
              <a:solidFill>
                <a:prstClr val="black"/>
              </a:solidFill>
            </a:endParaRPr>
          </a:p>
        </p:txBody>
      </p:sp>
      <p:sp>
        <p:nvSpPr>
          <p:cNvPr id="12" name="Заголовок 11"/>
          <p:cNvSpPr>
            <a:spLocks noGrp="1"/>
          </p:cNvSpPr>
          <p:nvPr>
            <p:ph type="ctrTitle"/>
          </p:nvPr>
        </p:nvSpPr>
        <p:spPr>
          <a:xfrm>
            <a:off x="3366868" y="533400"/>
            <a:ext cx="5105400" cy="2868168"/>
          </a:xfrm>
        </p:spPr>
        <p:txBody>
          <a:bodyPr>
            <a:noAutofit/>
          </a:bodyPr>
          <a:lstStyle>
            <a:lvl1pPr algn="r">
              <a:defRPr sz="4200" b="1"/>
            </a:lvl1pPr>
            <a:extLst/>
          </a:lstStyle>
          <a:p>
            <a:r>
              <a:rPr lang="ru-RU" smtClean="0"/>
              <a:t>Образец заголовка</a:t>
            </a:r>
            <a:endParaRPr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6" name="Дата 30"/>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fld id="{27963D52-31A3-4290-8DD6-97AF70AC5180}" type="datetimeFigureOut">
              <a:rPr lang="ru-RU"/>
              <a:pPr>
                <a:defRPr/>
              </a:pPr>
              <a:t>01.04.2017</a:t>
            </a:fld>
            <a:endParaRPr lang="ru-RU"/>
          </a:p>
        </p:txBody>
      </p:sp>
      <p:sp>
        <p:nvSpPr>
          <p:cNvPr id="7" name="Нижний колонтитул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lang="ru-RU"/>
          </a:p>
        </p:txBody>
      </p:sp>
      <p:sp>
        <p:nvSpPr>
          <p:cNvPr id="8" name="Номер слайда 28"/>
          <p:cNvSpPr>
            <a:spLocks noGrp="1"/>
          </p:cNvSpPr>
          <p:nvPr>
            <p:ph type="sldNum" sz="quarter" idx="12"/>
          </p:nvPr>
        </p:nvSpPr>
        <p:spPr>
          <a:xfrm>
            <a:off x="7880350" y="6556375"/>
            <a:ext cx="588963" cy="228600"/>
          </a:xfrm>
        </p:spPr>
        <p:txBody>
          <a:bodyPr/>
          <a:lstStyle>
            <a:lvl1pPr>
              <a:defRPr lang="en-US">
                <a:solidFill>
                  <a:srgbClr val="FFFFFF"/>
                </a:solidFill>
              </a:defRPr>
            </a:lvl1pPr>
            <a:extLst/>
          </a:lstStyle>
          <a:p>
            <a:pPr>
              <a:defRPr/>
            </a:pPr>
            <a:fld id="{DE68BAA6-5158-463C-AB9E-CF51FEBC6564}" type="slidenum">
              <a:rPr lang="ru-RU"/>
              <a:pPr>
                <a:defRPr/>
              </a:pPr>
              <a:t>‹#›</a:t>
            </a:fld>
            <a:endParaRPr lang="ru-RU"/>
          </a:p>
        </p:txBody>
      </p:sp>
    </p:spTree>
    <p:extLst>
      <p:ext uri="{BB962C8B-B14F-4D97-AF65-F5344CB8AC3E}">
        <p14:creationId xmlns="" xmlns:p14="http://schemas.microsoft.com/office/powerpoint/2010/main" val="630033964"/>
      </p:ext>
    </p:extLst>
  </p:cSld>
  <p:clrMapOvr>
    <a:overrideClrMapping bg1="lt1" tx1="dk1" bg2="lt2" tx2="dk2" accent1="accent1" accent2="accent2" accent3="accent3" accent4="accent4" accent5="accent5" accent6="accent6" hlink="hlink" folHlink="folHlink"/>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Содержимое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6"/>
          <p:cNvSpPr>
            <a:spLocks noGrp="1"/>
          </p:cNvSpPr>
          <p:nvPr>
            <p:ph type="dt" sz="half" idx="10"/>
          </p:nvPr>
        </p:nvSpPr>
        <p:spPr/>
        <p:txBody>
          <a:bodyPr/>
          <a:lstStyle>
            <a:lvl1pPr>
              <a:defRPr/>
            </a:lvl1pPr>
          </a:lstStyle>
          <a:p>
            <a:pPr>
              <a:defRPr/>
            </a:pPr>
            <a:fld id="{06E0179C-4ED6-4731-8153-D37E92EF0EE3}" type="datetimeFigureOut">
              <a:rPr lang="ru-RU">
                <a:solidFill>
                  <a:srgbClr val="B13F9A"/>
                </a:solidFill>
              </a:rPr>
              <a:pPr>
                <a:defRPr/>
              </a:pPr>
              <a:t>01.04.2017</a:t>
            </a:fld>
            <a:endParaRPr lang="ru-RU">
              <a:solidFill>
                <a:srgbClr val="B13F9A"/>
              </a:solidFill>
            </a:endParaRPr>
          </a:p>
        </p:txBody>
      </p:sp>
      <p:sp>
        <p:nvSpPr>
          <p:cNvPr id="5" name="Нижний колонтитул 3"/>
          <p:cNvSpPr>
            <a:spLocks noGrp="1"/>
          </p:cNvSpPr>
          <p:nvPr>
            <p:ph type="ftr" sz="quarter" idx="11"/>
          </p:nvPr>
        </p:nvSpPr>
        <p:spPr/>
        <p:txBody>
          <a:bodyPr/>
          <a:lstStyle>
            <a:lvl1pPr>
              <a:defRPr/>
            </a:lvl1pPr>
          </a:lstStyle>
          <a:p>
            <a:pPr>
              <a:defRPr/>
            </a:pPr>
            <a:endParaRPr lang="ru-RU">
              <a:solidFill>
                <a:srgbClr val="B13F9A"/>
              </a:solidFill>
            </a:endParaRPr>
          </a:p>
        </p:txBody>
      </p:sp>
      <p:sp>
        <p:nvSpPr>
          <p:cNvPr id="6" name="Номер слайда 15"/>
          <p:cNvSpPr>
            <a:spLocks noGrp="1"/>
          </p:cNvSpPr>
          <p:nvPr>
            <p:ph type="sldNum" sz="quarter" idx="12"/>
          </p:nvPr>
        </p:nvSpPr>
        <p:spPr/>
        <p:txBody>
          <a:bodyPr/>
          <a:lstStyle>
            <a:lvl1pPr>
              <a:defRPr/>
            </a:lvl1pPr>
          </a:lstStyle>
          <a:p>
            <a:pPr>
              <a:defRPr/>
            </a:pPr>
            <a:fld id="{702A4772-53CC-4BCB-B22D-3D04D96588CA}" type="slidenum">
              <a:rPr lang="ru-RU">
                <a:solidFill>
                  <a:srgbClr val="B13F9A"/>
                </a:solidFill>
              </a:rPr>
              <a:pPr>
                <a:defRPr/>
              </a:pPr>
              <a:t>‹#›</a:t>
            </a:fld>
            <a:endParaRPr lang="ru-RU">
              <a:solidFill>
                <a:srgbClr val="B13F9A"/>
              </a:solidFill>
            </a:endParaRPr>
          </a:p>
        </p:txBody>
      </p:sp>
    </p:spTree>
    <p:extLst>
      <p:ext uri="{BB962C8B-B14F-4D97-AF65-F5344CB8AC3E}">
        <p14:creationId xmlns="" xmlns:p14="http://schemas.microsoft.com/office/powerpoint/2010/main" val="308955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ltLang="ru-RU">
              <a:solidFill>
                <a:srgbClr val="FFFFFF"/>
              </a:solidFill>
            </a:endParaRPr>
          </a:p>
        </p:txBody>
      </p:sp>
      <p:sp>
        <p:nvSpPr>
          <p:cNvPr id="3" name="Нижний колонтитул 2"/>
          <p:cNvSpPr>
            <a:spLocks noGrp="1"/>
          </p:cNvSpPr>
          <p:nvPr>
            <p:ph type="ftr" sz="quarter" idx="11"/>
          </p:nvPr>
        </p:nvSpPr>
        <p:spPr/>
        <p:txBody>
          <a:bodyPr/>
          <a:lstStyle>
            <a:lvl1pPr>
              <a:defRPr/>
            </a:lvl1pPr>
          </a:lstStyle>
          <a:p>
            <a:endParaRPr lang="ru-RU" altLang="ru-RU">
              <a:solidFill>
                <a:srgbClr val="FFFFFF"/>
              </a:solidFill>
            </a:endParaRPr>
          </a:p>
        </p:txBody>
      </p:sp>
      <p:sp>
        <p:nvSpPr>
          <p:cNvPr id="4" name="Номер слайда 3"/>
          <p:cNvSpPr>
            <a:spLocks noGrp="1"/>
          </p:cNvSpPr>
          <p:nvPr>
            <p:ph type="sldNum" sz="quarter" idx="12"/>
          </p:nvPr>
        </p:nvSpPr>
        <p:spPr/>
        <p:txBody>
          <a:bodyPr/>
          <a:lstStyle>
            <a:lvl1pPr>
              <a:defRPr/>
            </a:lvl1pPr>
          </a:lstStyle>
          <a:p>
            <a:fld id="{17DF63CD-F448-4A41-AFD1-076A943DC7B3}" type="slidenum">
              <a:rPr lang="ru-RU" altLang="ru-RU">
                <a:solidFill>
                  <a:srgbClr val="FFFFFF"/>
                </a:solidFill>
              </a:rPr>
              <a:pPr/>
              <a:t>‹#›</a:t>
            </a:fld>
            <a:endParaRPr lang="ru-RU" altLang="ru-RU">
              <a:solidFill>
                <a:srgbClr val="FFFFFF"/>
              </a:solidFill>
            </a:endParaRPr>
          </a:p>
        </p:txBody>
      </p:sp>
    </p:spTree>
    <p:extLst>
      <p:ext uri="{BB962C8B-B14F-4D97-AF65-F5344CB8AC3E}">
        <p14:creationId xmlns="" xmlns:p14="http://schemas.microsoft.com/office/powerpoint/2010/main" val="335243828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anchor="t"/>
          <a:lstStyle>
            <a:lvl1pPr algn="r">
              <a:buNone/>
              <a:defRPr sz="4200" b="1" cap="all"/>
            </a:lvl1pPr>
            <a:extLst/>
          </a:lstStyle>
          <a:p>
            <a:r>
              <a:rPr lang="ru-RU" smtClean="0"/>
              <a:t>Образец заголовка</a:t>
            </a:r>
            <a:endParaRPr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4" name="Дата 3"/>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fld id="{FAC849BA-48D6-4A2F-AA2A-B856BBB0B6BA}" type="datetimeFigureOut">
              <a:rPr lang="ru-RU">
                <a:solidFill>
                  <a:srgbClr val="B13F9A"/>
                </a:solidFill>
              </a:rPr>
              <a:pPr>
                <a:defRPr/>
              </a:pPr>
              <a:t>01.04.2017</a:t>
            </a:fld>
            <a:endParaRPr lang="ru-RU">
              <a:solidFill>
                <a:srgbClr val="B13F9A"/>
              </a:solidFill>
            </a:endParaRPr>
          </a:p>
        </p:txBody>
      </p:sp>
      <p:sp>
        <p:nvSpPr>
          <p:cNvPr id="5" name="Нижний колонтитул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ru-RU">
              <a:solidFill>
                <a:srgbClr val="B13F9A"/>
              </a:solidFill>
            </a:endParaRPr>
          </a:p>
        </p:txBody>
      </p:sp>
      <p:sp>
        <p:nvSpPr>
          <p:cNvPr id="6" name="Номер слайда 5"/>
          <p:cNvSpPr>
            <a:spLocks noGrp="1"/>
          </p:cNvSpPr>
          <p:nvPr>
            <p:ph type="sldNum" sz="quarter" idx="12"/>
          </p:nvPr>
        </p:nvSpPr>
        <p:spPr>
          <a:xfrm>
            <a:off x="6734175" y="6554788"/>
            <a:ext cx="587375" cy="228600"/>
          </a:xfrm>
        </p:spPr>
        <p:txBody>
          <a:bodyPr/>
          <a:lstStyle>
            <a:lvl1pPr>
              <a:defRPr/>
            </a:lvl1pPr>
            <a:extLst/>
          </a:lstStyle>
          <a:p>
            <a:pPr>
              <a:defRPr/>
            </a:pPr>
            <a:fld id="{71EB16C5-75EB-43CA-9C6C-76455D00BD87}" type="slidenum">
              <a:rPr lang="ru-RU">
                <a:solidFill>
                  <a:srgbClr val="B13F9A"/>
                </a:solidFill>
              </a:rPr>
              <a:pPr>
                <a:defRPr/>
              </a:pPr>
              <a:t>‹#›</a:t>
            </a:fld>
            <a:endParaRPr lang="ru-RU">
              <a:solidFill>
                <a:srgbClr val="B13F9A"/>
              </a:solidFill>
            </a:endParaRPr>
          </a:p>
        </p:txBody>
      </p:sp>
    </p:spTree>
    <p:extLst>
      <p:ext uri="{BB962C8B-B14F-4D97-AF65-F5344CB8AC3E}">
        <p14:creationId xmlns="" xmlns:p14="http://schemas.microsoft.com/office/powerpoint/2010/main" val="605659776"/>
      </p:ext>
    </p:extLst>
  </p:cSld>
  <p:clrMapOvr>
    <a:overrideClrMapping bg1="lt1" tx1="dk1" bg2="lt2" tx2="dk2" accent1="accent1" accent2="accent2" accent3="accent3" accent4="accent4" accent5="accent5" accent6="accent6" hlink="hlink" folHlink="folHlink"/>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lang="ru-RU" smtClean="0"/>
              <a:t>Образец заголовка</a:t>
            </a:r>
            <a:endParaRPr lang="en-US"/>
          </a:p>
        </p:txBody>
      </p:sp>
      <p:sp>
        <p:nvSpPr>
          <p:cNvPr id="3" name="Содержимое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6"/>
          <p:cNvSpPr>
            <a:spLocks noGrp="1"/>
          </p:cNvSpPr>
          <p:nvPr>
            <p:ph type="dt" sz="half" idx="10"/>
          </p:nvPr>
        </p:nvSpPr>
        <p:spPr/>
        <p:txBody>
          <a:bodyPr/>
          <a:lstStyle>
            <a:lvl1pPr>
              <a:defRPr/>
            </a:lvl1pPr>
          </a:lstStyle>
          <a:p>
            <a:pPr>
              <a:defRPr/>
            </a:pPr>
            <a:fld id="{11A1E420-408C-4183-A547-313C734146AB}" type="datetimeFigureOut">
              <a:rPr lang="ru-RU">
                <a:solidFill>
                  <a:srgbClr val="B13F9A"/>
                </a:solidFill>
              </a:rPr>
              <a:pPr>
                <a:defRPr/>
              </a:pPr>
              <a:t>01.04.2017</a:t>
            </a:fld>
            <a:endParaRPr lang="ru-RU">
              <a:solidFill>
                <a:srgbClr val="B13F9A"/>
              </a:solidFill>
            </a:endParaRPr>
          </a:p>
        </p:txBody>
      </p:sp>
      <p:sp>
        <p:nvSpPr>
          <p:cNvPr id="6" name="Нижний колонтитул 3"/>
          <p:cNvSpPr>
            <a:spLocks noGrp="1"/>
          </p:cNvSpPr>
          <p:nvPr>
            <p:ph type="ftr" sz="quarter" idx="11"/>
          </p:nvPr>
        </p:nvSpPr>
        <p:spPr/>
        <p:txBody>
          <a:bodyPr/>
          <a:lstStyle>
            <a:lvl1pPr>
              <a:defRPr/>
            </a:lvl1pPr>
          </a:lstStyle>
          <a:p>
            <a:pPr>
              <a:defRPr/>
            </a:pPr>
            <a:endParaRPr lang="ru-RU">
              <a:solidFill>
                <a:srgbClr val="B13F9A"/>
              </a:solidFill>
            </a:endParaRPr>
          </a:p>
        </p:txBody>
      </p:sp>
      <p:sp>
        <p:nvSpPr>
          <p:cNvPr id="7" name="Номер слайда 15"/>
          <p:cNvSpPr>
            <a:spLocks noGrp="1"/>
          </p:cNvSpPr>
          <p:nvPr>
            <p:ph type="sldNum" sz="quarter" idx="12"/>
          </p:nvPr>
        </p:nvSpPr>
        <p:spPr/>
        <p:txBody>
          <a:bodyPr/>
          <a:lstStyle>
            <a:lvl1pPr>
              <a:defRPr/>
            </a:lvl1pPr>
          </a:lstStyle>
          <a:p>
            <a:pPr>
              <a:defRPr/>
            </a:pPr>
            <a:fld id="{4EFFC116-CF17-4A93-8F01-42406DCABDA6}" type="slidenum">
              <a:rPr lang="ru-RU">
                <a:solidFill>
                  <a:srgbClr val="B13F9A"/>
                </a:solidFill>
              </a:rPr>
              <a:pPr>
                <a:defRPr/>
              </a:pPr>
              <a:t>‹#›</a:t>
            </a:fld>
            <a:endParaRPr lang="ru-RU">
              <a:solidFill>
                <a:srgbClr val="B13F9A"/>
              </a:solidFill>
            </a:endParaRPr>
          </a:p>
        </p:txBody>
      </p:sp>
    </p:spTree>
    <p:extLst>
      <p:ext uri="{BB962C8B-B14F-4D97-AF65-F5344CB8AC3E}">
        <p14:creationId xmlns="" xmlns:p14="http://schemas.microsoft.com/office/powerpoint/2010/main" val="138000256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lvl1pPr>
              <a:defRPr/>
            </a:lvl1pPr>
            <a:extLst/>
          </a:lstStyle>
          <a:p>
            <a:r>
              <a:rPr lang="ru-RU" smtClean="0"/>
              <a:t>Образец заголовка</a:t>
            </a:r>
            <a:endParaRPr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26"/>
          <p:cNvSpPr>
            <a:spLocks noGrp="1"/>
          </p:cNvSpPr>
          <p:nvPr>
            <p:ph type="dt" sz="half" idx="10"/>
          </p:nvPr>
        </p:nvSpPr>
        <p:spPr/>
        <p:txBody>
          <a:bodyPr/>
          <a:lstStyle>
            <a:lvl1pPr>
              <a:defRPr/>
            </a:lvl1pPr>
          </a:lstStyle>
          <a:p>
            <a:pPr>
              <a:defRPr/>
            </a:pPr>
            <a:fld id="{CE850DD5-F975-433A-B2A6-B9C8459DC1AF}" type="datetimeFigureOut">
              <a:rPr lang="ru-RU">
                <a:solidFill>
                  <a:srgbClr val="B13F9A"/>
                </a:solidFill>
              </a:rPr>
              <a:pPr>
                <a:defRPr/>
              </a:pPr>
              <a:t>01.04.2017</a:t>
            </a:fld>
            <a:endParaRPr lang="ru-RU">
              <a:solidFill>
                <a:srgbClr val="B13F9A"/>
              </a:solidFill>
            </a:endParaRPr>
          </a:p>
        </p:txBody>
      </p:sp>
      <p:sp>
        <p:nvSpPr>
          <p:cNvPr id="8" name="Нижний колонтитул 3"/>
          <p:cNvSpPr>
            <a:spLocks noGrp="1"/>
          </p:cNvSpPr>
          <p:nvPr>
            <p:ph type="ftr" sz="quarter" idx="11"/>
          </p:nvPr>
        </p:nvSpPr>
        <p:spPr/>
        <p:txBody>
          <a:bodyPr/>
          <a:lstStyle>
            <a:lvl1pPr>
              <a:defRPr/>
            </a:lvl1pPr>
          </a:lstStyle>
          <a:p>
            <a:pPr>
              <a:defRPr/>
            </a:pPr>
            <a:endParaRPr lang="ru-RU">
              <a:solidFill>
                <a:srgbClr val="B13F9A"/>
              </a:solidFill>
            </a:endParaRPr>
          </a:p>
        </p:txBody>
      </p:sp>
      <p:sp>
        <p:nvSpPr>
          <p:cNvPr id="9" name="Номер слайда 15"/>
          <p:cNvSpPr>
            <a:spLocks noGrp="1"/>
          </p:cNvSpPr>
          <p:nvPr>
            <p:ph type="sldNum" sz="quarter" idx="12"/>
          </p:nvPr>
        </p:nvSpPr>
        <p:spPr/>
        <p:txBody>
          <a:bodyPr/>
          <a:lstStyle>
            <a:lvl1pPr>
              <a:defRPr/>
            </a:lvl1pPr>
          </a:lstStyle>
          <a:p>
            <a:pPr>
              <a:defRPr/>
            </a:pPr>
            <a:fld id="{1BE71355-125C-44B1-BB4D-6403C6C4B203}" type="slidenum">
              <a:rPr lang="ru-RU">
                <a:solidFill>
                  <a:srgbClr val="B13F9A"/>
                </a:solidFill>
              </a:rPr>
              <a:pPr>
                <a:defRPr/>
              </a:pPr>
              <a:t>‹#›</a:t>
            </a:fld>
            <a:endParaRPr lang="ru-RU">
              <a:solidFill>
                <a:srgbClr val="B13F9A"/>
              </a:solidFill>
            </a:endParaRPr>
          </a:p>
        </p:txBody>
      </p:sp>
    </p:spTree>
    <p:extLst>
      <p:ext uri="{BB962C8B-B14F-4D97-AF65-F5344CB8AC3E}">
        <p14:creationId xmlns="" xmlns:p14="http://schemas.microsoft.com/office/powerpoint/2010/main" val="131777266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lang="ru-RU" smtClean="0"/>
              <a:t>Образец заголовка</a:t>
            </a:r>
            <a:endParaRPr lang="en-US"/>
          </a:p>
        </p:txBody>
      </p:sp>
      <p:sp>
        <p:nvSpPr>
          <p:cNvPr id="3" name="Дата 26"/>
          <p:cNvSpPr>
            <a:spLocks noGrp="1"/>
          </p:cNvSpPr>
          <p:nvPr>
            <p:ph type="dt" sz="half" idx="10"/>
          </p:nvPr>
        </p:nvSpPr>
        <p:spPr/>
        <p:txBody>
          <a:bodyPr/>
          <a:lstStyle>
            <a:lvl1pPr>
              <a:defRPr/>
            </a:lvl1pPr>
          </a:lstStyle>
          <a:p>
            <a:pPr>
              <a:defRPr/>
            </a:pPr>
            <a:fld id="{7FE397E8-1155-4707-8C39-A228242A3066}" type="datetimeFigureOut">
              <a:rPr lang="ru-RU">
                <a:solidFill>
                  <a:srgbClr val="B13F9A"/>
                </a:solidFill>
              </a:rPr>
              <a:pPr>
                <a:defRPr/>
              </a:pPr>
              <a:t>01.04.2017</a:t>
            </a:fld>
            <a:endParaRPr lang="ru-RU">
              <a:solidFill>
                <a:srgbClr val="B13F9A"/>
              </a:solidFill>
            </a:endParaRPr>
          </a:p>
        </p:txBody>
      </p:sp>
      <p:sp>
        <p:nvSpPr>
          <p:cNvPr id="4" name="Нижний колонтитул 3"/>
          <p:cNvSpPr>
            <a:spLocks noGrp="1"/>
          </p:cNvSpPr>
          <p:nvPr>
            <p:ph type="ftr" sz="quarter" idx="11"/>
          </p:nvPr>
        </p:nvSpPr>
        <p:spPr/>
        <p:txBody>
          <a:bodyPr/>
          <a:lstStyle>
            <a:lvl1pPr>
              <a:defRPr/>
            </a:lvl1pPr>
          </a:lstStyle>
          <a:p>
            <a:pPr>
              <a:defRPr/>
            </a:pPr>
            <a:endParaRPr lang="ru-RU">
              <a:solidFill>
                <a:srgbClr val="B13F9A"/>
              </a:solidFill>
            </a:endParaRPr>
          </a:p>
        </p:txBody>
      </p:sp>
      <p:sp>
        <p:nvSpPr>
          <p:cNvPr id="5" name="Номер слайда 15"/>
          <p:cNvSpPr>
            <a:spLocks noGrp="1"/>
          </p:cNvSpPr>
          <p:nvPr>
            <p:ph type="sldNum" sz="quarter" idx="12"/>
          </p:nvPr>
        </p:nvSpPr>
        <p:spPr/>
        <p:txBody>
          <a:bodyPr/>
          <a:lstStyle>
            <a:lvl1pPr>
              <a:defRPr/>
            </a:lvl1pPr>
          </a:lstStyle>
          <a:p>
            <a:pPr>
              <a:defRPr/>
            </a:pPr>
            <a:fld id="{4DA4A318-4344-4774-BE5D-13D1D30E331D}" type="slidenum">
              <a:rPr lang="ru-RU">
                <a:solidFill>
                  <a:srgbClr val="B13F9A"/>
                </a:solidFill>
              </a:rPr>
              <a:pPr>
                <a:defRPr/>
              </a:pPr>
              <a:t>‹#›</a:t>
            </a:fld>
            <a:endParaRPr lang="ru-RU">
              <a:solidFill>
                <a:srgbClr val="B13F9A"/>
              </a:solidFill>
            </a:endParaRPr>
          </a:p>
        </p:txBody>
      </p:sp>
    </p:spTree>
    <p:extLst>
      <p:ext uri="{BB962C8B-B14F-4D97-AF65-F5344CB8AC3E}">
        <p14:creationId xmlns="" xmlns:p14="http://schemas.microsoft.com/office/powerpoint/2010/main" val="63818043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26"/>
          <p:cNvSpPr>
            <a:spLocks noGrp="1"/>
          </p:cNvSpPr>
          <p:nvPr>
            <p:ph type="dt" sz="half" idx="10"/>
          </p:nvPr>
        </p:nvSpPr>
        <p:spPr/>
        <p:txBody>
          <a:bodyPr/>
          <a:lstStyle>
            <a:lvl1pPr>
              <a:defRPr/>
            </a:lvl1pPr>
          </a:lstStyle>
          <a:p>
            <a:pPr>
              <a:defRPr/>
            </a:pPr>
            <a:fld id="{A322F19C-F52B-4AC7-9717-23A27C24B63E}" type="datetimeFigureOut">
              <a:rPr lang="ru-RU">
                <a:solidFill>
                  <a:srgbClr val="B13F9A"/>
                </a:solidFill>
              </a:rPr>
              <a:pPr>
                <a:defRPr/>
              </a:pPr>
              <a:t>01.04.2017</a:t>
            </a:fld>
            <a:endParaRPr lang="ru-RU">
              <a:solidFill>
                <a:srgbClr val="B13F9A"/>
              </a:solidFill>
            </a:endParaRPr>
          </a:p>
        </p:txBody>
      </p:sp>
      <p:sp>
        <p:nvSpPr>
          <p:cNvPr id="3" name="Нижний колонтитул 3"/>
          <p:cNvSpPr>
            <a:spLocks noGrp="1"/>
          </p:cNvSpPr>
          <p:nvPr>
            <p:ph type="ftr" sz="quarter" idx="11"/>
          </p:nvPr>
        </p:nvSpPr>
        <p:spPr/>
        <p:txBody>
          <a:bodyPr/>
          <a:lstStyle>
            <a:lvl1pPr>
              <a:defRPr/>
            </a:lvl1pPr>
          </a:lstStyle>
          <a:p>
            <a:pPr>
              <a:defRPr/>
            </a:pPr>
            <a:endParaRPr lang="ru-RU">
              <a:solidFill>
                <a:srgbClr val="B13F9A"/>
              </a:solidFill>
            </a:endParaRPr>
          </a:p>
        </p:txBody>
      </p:sp>
      <p:sp>
        <p:nvSpPr>
          <p:cNvPr id="4" name="Номер слайда 15"/>
          <p:cNvSpPr>
            <a:spLocks noGrp="1"/>
          </p:cNvSpPr>
          <p:nvPr>
            <p:ph type="sldNum" sz="quarter" idx="12"/>
          </p:nvPr>
        </p:nvSpPr>
        <p:spPr/>
        <p:txBody>
          <a:bodyPr/>
          <a:lstStyle>
            <a:lvl1pPr>
              <a:defRPr/>
            </a:lvl1pPr>
          </a:lstStyle>
          <a:p>
            <a:pPr>
              <a:defRPr/>
            </a:pPr>
            <a:fld id="{359EB3B5-8D98-4809-B674-E2F48BCEFF11}" type="slidenum">
              <a:rPr lang="ru-RU">
                <a:solidFill>
                  <a:srgbClr val="B13F9A"/>
                </a:solidFill>
              </a:rPr>
              <a:pPr>
                <a:defRPr/>
              </a:pPr>
              <a:t>‹#›</a:t>
            </a:fld>
            <a:endParaRPr lang="ru-RU">
              <a:solidFill>
                <a:srgbClr val="B13F9A"/>
              </a:solidFill>
            </a:endParaRPr>
          </a:p>
        </p:txBody>
      </p:sp>
    </p:spTree>
    <p:extLst>
      <p:ext uri="{BB962C8B-B14F-4D97-AF65-F5344CB8AC3E}">
        <p14:creationId xmlns="" xmlns:p14="http://schemas.microsoft.com/office/powerpoint/2010/main" val="28393864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ru-RU" smtClean="0"/>
              <a:t>Образец заголовка</a:t>
            </a:r>
            <a:endParaRPr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6"/>
          <p:cNvSpPr>
            <a:spLocks noGrp="1"/>
          </p:cNvSpPr>
          <p:nvPr>
            <p:ph type="dt" sz="half" idx="10"/>
          </p:nvPr>
        </p:nvSpPr>
        <p:spPr/>
        <p:txBody>
          <a:bodyPr/>
          <a:lstStyle>
            <a:lvl1pPr>
              <a:defRPr/>
            </a:lvl1pPr>
          </a:lstStyle>
          <a:p>
            <a:pPr>
              <a:defRPr/>
            </a:pPr>
            <a:fld id="{C945840E-A130-4821-831B-A6990B67AFEA}" type="datetimeFigureOut">
              <a:rPr lang="ru-RU">
                <a:solidFill>
                  <a:srgbClr val="B13F9A"/>
                </a:solidFill>
              </a:rPr>
              <a:pPr>
                <a:defRPr/>
              </a:pPr>
              <a:t>01.04.2017</a:t>
            </a:fld>
            <a:endParaRPr lang="ru-RU">
              <a:solidFill>
                <a:srgbClr val="B13F9A"/>
              </a:solidFill>
            </a:endParaRPr>
          </a:p>
        </p:txBody>
      </p:sp>
      <p:sp>
        <p:nvSpPr>
          <p:cNvPr id="6" name="Нижний колонтитул 3"/>
          <p:cNvSpPr>
            <a:spLocks noGrp="1"/>
          </p:cNvSpPr>
          <p:nvPr>
            <p:ph type="ftr" sz="quarter" idx="11"/>
          </p:nvPr>
        </p:nvSpPr>
        <p:spPr/>
        <p:txBody>
          <a:bodyPr/>
          <a:lstStyle>
            <a:lvl1pPr>
              <a:defRPr/>
            </a:lvl1pPr>
          </a:lstStyle>
          <a:p>
            <a:pPr>
              <a:defRPr/>
            </a:pPr>
            <a:endParaRPr lang="ru-RU">
              <a:solidFill>
                <a:srgbClr val="B13F9A"/>
              </a:solidFill>
            </a:endParaRPr>
          </a:p>
        </p:txBody>
      </p:sp>
      <p:sp>
        <p:nvSpPr>
          <p:cNvPr id="7" name="Номер слайда 15"/>
          <p:cNvSpPr>
            <a:spLocks noGrp="1"/>
          </p:cNvSpPr>
          <p:nvPr>
            <p:ph type="sldNum" sz="quarter" idx="12"/>
          </p:nvPr>
        </p:nvSpPr>
        <p:spPr/>
        <p:txBody>
          <a:bodyPr/>
          <a:lstStyle>
            <a:lvl1pPr>
              <a:defRPr/>
            </a:lvl1pPr>
          </a:lstStyle>
          <a:p>
            <a:pPr>
              <a:defRPr/>
            </a:pPr>
            <a:fld id="{9193968B-B578-4A12-853A-D3FBFCAA8BC7}" type="slidenum">
              <a:rPr lang="ru-RU">
                <a:solidFill>
                  <a:srgbClr val="B13F9A"/>
                </a:solidFill>
              </a:rPr>
              <a:pPr>
                <a:defRPr/>
              </a:pPr>
              <a:t>‹#›</a:t>
            </a:fld>
            <a:endParaRPr lang="ru-RU">
              <a:solidFill>
                <a:srgbClr val="B13F9A"/>
              </a:solidFill>
            </a:endParaRPr>
          </a:p>
        </p:txBody>
      </p:sp>
    </p:spTree>
    <p:extLst>
      <p:ext uri="{BB962C8B-B14F-4D97-AF65-F5344CB8AC3E}">
        <p14:creationId xmlns="" xmlns:p14="http://schemas.microsoft.com/office/powerpoint/2010/main" val="26432055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5" name="Прямоугольник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solidFill>
                <a:prstClr val="white"/>
              </a:solidFill>
            </a:endParaRPr>
          </a:p>
        </p:txBody>
      </p:sp>
      <p:sp>
        <p:nvSpPr>
          <p:cNvPr id="6" name="Прямоугольник 5"/>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solidFill>
                <a:prstClr val="white"/>
              </a:solidFill>
            </a:endParaRPr>
          </a:p>
        </p:txBody>
      </p:sp>
      <p:sp>
        <p:nvSpPr>
          <p:cNvPr id="2" name="Заголовок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ru-RU" smtClean="0"/>
              <a:t>Образец заголовка</a:t>
            </a:r>
            <a:endParaRPr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ru-RU" smtClean="0"/>
              <a:t>Образец текста</a:t>
            </a:r>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ru-RU" noProof="0" smtClean="0"/>
              <a:t>Вставка рисунка</a:t>
            </a:r>
            <a:endParaRPr lang="en-US" noProof="0" dirty="0"/>
          </a:p>
        </p:txBody>
      </p:sp>
      <p:sp>
        <p:nvSpPr>
          <p:cNvPr id="7" name="Дата 4"/>
          <p:cNvSpPr>
            <a:spLocks noGrp="1"/>
          </p:cNvSpPr>
          <p:nvPr>
            <p:ph type="dt" sz="half" idx="10"/>
          </p:nvPr>
        </p:nvSpPr>
        <p:spPr/>
        <p:txBody>
          <a:bodyPr/>
          <a:lstStyle>
            <a:lvl1pPr>
              <a:defRPr/>
            </a:lvl1pPr>
            <a:extLst/>
          </a:lstStyle>
          <a:p>
            <a:pPr>
              <a:defRPr/>
            </a:pPr>
            <a:fld id="{22F6B714-225A-469E-9F44-535306B51180}" type="datetimeFigureOut">
              <a:rPr lang="ru-RU">
                <a:solidFill>
                  <a:srgbClr val="F4E7ED"/>
                </a:solidFill>
              </a:rPr>
              <a:pPr>
                <a:defRPr/>
              </a:pPr>
              <a:t>01.04.2017</a:t>
            </a:fld>
            <a:endParaRPr lang="ru-RU">
              <a:solidFill>
                <a:srgbClr val="F4E7ED"/>
              </a:solidFill>
            </a:endParaRPr>
          </a:p>
        </p:txBody>
      </p:sp>
      <p:sp>
        <p:nvSpPr>
          <p:cNvPr id="8" name="Нижний колонтитул 5"/>
          <p:cNvSpPr>
            <a:spLocks noGrp="1"/>
          </p:cNvSpPr>
          <p:nvPr>
            <p:ph type="ftr" sz="quarter" idx="11"/>
          </p:nvPr>
        </p:nvSpPr>
        <p:spPr/>
        <p:txBody>
          <a:bodyPr/>
          <a:lstStyle>
            <a:lvl1pPr>
              <a:defRPr/>
            </a:lvl1pPr>
            <a:extLst/>
          </a:lstStyle>
          <a:p>
            <a:pPr>
              <a:defRPr/>
            </a:pPr>
            <a:endParaRPr lang="ru-RU">
              <a:solidFill>
                <a:srgbClr val="F4E7ED"/>
              </a:solidFill>
            </a:endParaRPr>
          </a:p>
        </p:txBody>
      </p:sp>
      <p:sp>
        <p:nvSpPr>
          <p:cNvPr id="9" name="Номер слайда 6"/>
          <p:cNvSpPr>
            <a:spLocks noGrp="1"/>
          </p:cNvSpPr>
          <p:nvPr>
            <p:ph type="sldNum" sz="quarter" idx="12"/>
          </p:nvPr>
        </p:nvSpPr>
        <p:spPr/>
        <p:txBody>
          <a:bodyPr/>
          <a:lstStyle>
            <a:lvl1pPr>
              <a:defRPr/>
            </a:lvl1pPr>
            <a:extLst/>
          </a:lstStyle>
          <a:p>
            <a:pPr>
              <a:defRPr/>
            </a:pPr>
            <a:fld id="{2D7BED79-0553-41AE-AF6A-CE719B7AAC50}" type="slidenum">
              <a:rPr lang="ru-RU">
                <a:solidFill>
                  <a:srgbClr val="F4E7ED"/>
                </a:solidFill>
              </a:rPr>
              <a:pPr>
                <a:defRPr/>
              </a:pPr>
              <a:t>‹#›</a:t>
            </a:fld>
            <a:endParaRPr lang="ru-RU">
              <a:solidFill>
                <a:srgbClr val="F4E7ED"/>
              </a:solidFill>
            </a:endParaRPr>
          </a:p>
        </p:txBody>
      </p:sp>
    </p:spTree>
    <p:extLst>
      <p:ext uri="{BB962C8B-B14F-4D97-AF65-F5344CB8AC3E}">
        <p14:creationId xmlns="" xmlns:p14="http://schemas.microsoft.com/office/powerpoint/2010/main" val="914667895"/>
      </p:ext>
    </p:extLst>
  </p:cSld>
  <p:clrMapOvr>
    <a:overrideClrMapping bg1="dk1" tx1="lt1" bg2="dk2" tx2="lt2" accent1="accent1" accent2="accent2" accent3="accent3" accent4="accent4" accent5="accent5" accent6="accent6" hlink="hlink" folHlink="folHlink"/>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6"/>
          <p:cNvSpPr>
            <a:spLocks noGrp="1"/>
          </p:cNvSpPr>
          <p:nvPr>
            <p:ph type="dt" sz="half" idx="10"/>
          </p:nvPr>
        </p:nvSpPr>
        <p:spPr/>
        <p:txBody>
          <a:bodyPr/>
          <a:lstStyle>
            <a:lvl1pPr>
              <a:defRPr/>
            </a:lvl1pPr>
          </a:lstStyle>
          <a:p>
            <a:pPr>
              <a:defRPr/>
            </a:pPr>
            <a:fld id="{DFA4BB63-3E6E-4F01-B128-3631CB15E3F9}" type="datetimeFigureOut">
              <a:rPr lang="ru-RU">
                <a:solidFill>
                  <a:srgbClr val="B13F9A"/>
                </a:solidFill>
              </a:rPr>
              <a:pPr>
                <a:defRPr/>
              </a:pPr>
              <a:t>01.04.2017</a:t>
            </a:fld>
            <a:endParaRPr lang="ru-RU">
              <a:solidFill>
                <a:srgbClr val="B13F9A"/>
              </a:solidFill>
            </a:endParaRPr>
          </a:p>
        </p:txBody>
      </p:sp>
      <p:sp>
        <p:nvSpPr>
          <p:cNvPr id="5" name="Нижний колонтитул 3"/>
          <p:cNvSpPr>
            <a:spLocks noGrp="1"/>
          </p:cNvSpPr>
          <p:nvPr>
            <p:ph type="ftr" sz="quarter" idx="11"/>
          </p:nvPr>
        </p:nvSpPr>
        <p:spPr/>
        <p:txBody>
          <a:bodyPr/>
          <a:lstStyle>
            <a:lvl1pPr>
              <a:defRPr/>
            </a:lvl1pPr>
          </a:lstStyle>
          <a:p>
            <a:pPr>
              <a:defRPr/>
            </a:pPr>
            <a:endParaRPr lang="ru-RU">
              <a:solidFill>
                <a:srgbClr val="B13F9A"/>
              </a:solidFill>
            </a:endParaRPr>
          </a:p>
        </p:txBody>
      </p:sp>
      <p:sp>
        <p:nvSpPr>
          <p:cNvPr id="6" name="Номер слайда 15"/>
          <p:cNvSpPr>
            <a:spLocks noGrp="1"/>
          </p:cNvSpPr>
          <p:nvPr>
            <p:ph type="sldNum" sz="quarter" idx="12"/>
          </p:nvPr>
        </p:nvSpPr>
        <p:spPr/>
        <p:txBody>
          <a:bodyPr/>
          <a:lstStyle>
            <a:lvl1pPr>
              <a:defRPr/>
            </a:lvl1pPr>
          </a:lstStyle>
          <a:p>
            <a:pPr>
              <a:defRPr/>
            </a:pPr>
            <a:fld id="{ADB194C2-F403-4ACD-9B03-8AB11D47CA72}" type="slidenum">
              <a:rPr lang="ru-RU">
                <a:solidFill>
                  <a:srgbClr val="B13F9A"/>
                </a:solidFill>
              </a:rPr>
              <a:pPr>
                <a:defRPr/>
              </a:pPr>
              <a:t>‹#›</a:t>
            </a:fld>
            <a:endParaRPr lang="ru-RU">
              <a:solidFill>
                <a:srgbClr val="B13F9A"/>
              </a:solidFill>
            </a:endParaRPr>
          </a:p>
        </p:txBody>
      </p:sp>
    </p:spTree>
    <p:extLst>
      <p:ext uri="{BB962C8B-B14F-4D97-AF65-F5344CB8AC3E}">
        <p14:creationId xmlns="" xmlns:p14="http://schemas.microsoft.com/office/powerpoint/2010/main" val="3079978563"/>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a:xfrm>
            <a:off x="4243388" y="6557963"/>
            <a:ext cx="2001837" cy="227012"/>
          </a:xfrm>
        </p:spPr>
        <p:txBody>
          <a:bodyPr/>
          <a:lstStyle>
            <a:lvl1pPr>
              <a:defRPr/>
            </a:lvl1pPr>
            <a:extLst/>
          </a:lstStyle>
          <a:p>
            <a:pPr>
              <a:defRPr/>
            </a:pPr>
            <a:fld id="{83DB254A-4EB1-456B-8F90-347E2038E921}" type="datetimeFigureOut">
              <a:rPr lang="ru-RU">
                <a:solidFill>
                  <a:srgbClr val="B13F9A"/>
                </a:solidFill>
              </a:rPr>
              <a:pPr>
                <a:defRPr/>
              </a:pPr>
              <a:t>01.04.2017</a:t>
            </a:fld>
            <a:endParaRPr lang="ru-RU">
              <a:solidFill>
                <a:srgbClr val="B13F9A"/>
              </a:solidFill>
            </a:endParaRPr>
          </a:p>
        </p:txBody>
      </p:sp>
      <p:sp>
        <p:nvSpPr>
          <p:cNvPr id="5" name="Нижний колонтитул 4"/>
          <p:cNvSpPr>
            <a:spLocks noGrp="1"/>
          </p:cNvSpPr>
          <p:nvPr>
            <p:ph type="ftr" sz="quarter" idx="11"/>
          </p:nvPr>
        </p:nvSpPr>
        <p:spPr>
          <a:xfrm>
            <a:off x="457200" y="6556375"/>
            <a:ext cx="3657600" cy="228600"/>
          </a:xfrm>
        </p:spPr>
        <p:txBody>
          <a:bodyPr/>
          <a:lstStyle>
            <a:lvl1pPr>
              <a:defRPr/>
            </a:lvl1pPr>
            <a:extLst/>
          </a:lstStyle>
          <a:p>
            <a:pPr>
              <a:defRPr/>
            </a:pPr>
            <a:endParaRPr lang="ru-RU">
              <a:solidFill>
                <a:srgbClr val="B13F9A"/>
              </a:solidFill>
            </a:endParaRPr>
          </a:p>
        </p:txBody>
      </p:sp>
      <p:sp>
        <p:nvSpPr>
          <p:cNvPr id="6" name="Номер слайда 5"/>
          <p:cNvSpPr>
            <a:spLocks noGrp="1"/>
          </p:cNvSpPr>
          <p:nvPr>
            <p:ph type="sldNum" sz="quarter" idx="12"/>
          </p:nvPr>
        </p:nvSpPr>
        <p:spPr>
          <a:xfrm>
            <a:off x="6254750" y="6553200"/>
            <a:ext cx="587375" cy="228600"/>
          </a:xfrm>
        </p:spPr>
        <p:txBody>
          <a:bodyPr/>
          <a:lstStyle>
            <a:lvl1pPr>
              <a:defRPr>
                <a:solidFill>
                  <a:schemeClr val="tx2"/>
                </a:solidFill>
              </a:defRPr>
            </a:lvl1pPr>
            <a:extLst/>
          </a:lstStyle>
          <a:p>
            <a:pPr>
              <a:defRPr/>
            </a:pPr>
            <a:fld id="{12B43049-A486-48A0-9D9B-D12586FFE5D6}" type="slidenum">
              <a:rPr lang="ru-RU">
                <a:solidFill>
                  <a:srgbClr val="B13F9A"/>
                </a:solidFill>
              </a:rPr>
              <a:pPr>
                <a:defRPr/>
              </a:pPr>
              <a:t>‹#›</a:t>
            </a:fld>
            <a:endParaRPr lang="ru-RU">
              <a:solidFill>
                <a:srgbClr val="B13F9A"/>
              </a:solidFill>
            </a:endParaRPr>
          </a:p>
        </p:txBody>
      </p:sp>
    </p:spTree>
    <p:extLst>
      <p:ext uri="{BB962C8B-B14F-4D97-AF65-F5344CB8AC3E}">
        <p14:creationId xmlns="" xmlns:p14="http://schemas.microsoft.com/office/powerpoint/2010/main" val="157014730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34818" name="Group 2"/>
          <p:cNvGrpSpPr>
            <a:grpSpLocks/>
          </p:cNvGrpSpPr>
          <p:nvPr/>
        </p:nvGrpSpPr>
        <p:grpSpPr bwMode="auto">
          <a:xfrm>
            <a:off x="319088" y="1752600"/>
            <a:ext cx="8824912" cy="5129213"/>
            <a:chOff x="201" y="1104"/>
            <a:chExt cx="5559" cy="3231"/>
          </a:xfrm>
        </p:grpSpPr>
        <p:sp>
          <p:nvSpPr>
            <p:cNvPr id="34819" name="Freeform 3"/>
            <p:cNvSpPr>
              <a:spLocks/>
            </p:cNvSpPr>
            <p:nvPr/>
          </p:nvSpPr>
          <p:spPr bwMode="ltGray">
            <a:xfrm>
              <a:off x="210" y="1104"/>
              <a:ext cx="5550" cy="3216"/>
            </a:xfrm>
            <a:custGeom>
              <a:avLst/>
              <a:gdLst>
                <a:gd name="T0" fmla="*/ 335 w 5550"/>
                <a:gd name="T1" fmla="*/ 0 h 3216"/>
                <a:gd name="T2" fmla="*/ 333 w 5550"/>
                <a:gd name="T3" fmla="*/ 1290 h 3216"/>
                <a:gd name="T4" fmla="*/ 0 w 5550"/>
                <a:gd name="T5" fmla="*/ 1290 h 3216"/>
                <a:gd name="T6" fmla="*/ 6 w 5550"/>
                <a:gd name="T7" fmla="*/ 3210 h 3216"/>
                <a:gd name="T8" fmla="*/ 5550 w 5550"/>
                <a:gd name="T9" fmla="*/ 3216 h 3216"/>
                <a:gd name="T10" fmla="*/ 5550 w 5550"/>
                <a:gd name="T11" fmla="*/ 0 h 3216"/>
                <a:gd name="T12" fmla="*/ 335 w 5550"/>
                <a:gd name="T13" fmla="*/ 0 h 3216"/>
                <a:gd name="T14" fmla="*/ 335 w 5550"/>
                <a:gd name="T15" fmla="*/ 0 h 32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mtClean="0">
                <a:solidFill>
                  <a:srgbClr val="FFFFFF"/>
                </a:solidFill>
              </a:endParaRPr>
            </a:p>
          </p:txBody>
        </p:sp>
        <p:sp>
          <p:nvSpPr>
            <p:cNvPr id="34820" name="Freeform 4"/>
            <p:cNvSpPr>
              <a:spLocks/>
            </p:cNvSpPr>
            <p:nvPr/>
          </p:nvSpPr>
          <p:spPr bwMode="ltGray">
            <a:xfrm>
              <a:off x="528" y="2400"/>
              <a:ext cx="5232" cy="1920"/>
            </a:xfrm>
            <a:custGeom>
              <a:avLst/>
              <a:gdLst>
                <a:gd name="T0" fmla="*/ 0 w 4897"/>
                <a:gd name="T1" fmla="*/ 0 h 2182"/>
                <a:gd name="T2" fmla="*/ 0 w 4897"/>
                <a:gd name="T3" fmla="*/ 2182 h 2182"/>
                <a:gd name="T4" fmla="*/ 4897 w 4897"/>
                <a:gd name="T5" fmla="*/ 2182 h 2182"/>
                <a:gd name="T6" fmla="*/ 4897 w 4897"/>
                <a:gd name="T7" fmla="*/ 0 h 2182"/>
                <a:gd name="T8" fmla="*/ 0 w 4897"/>
                <a:gd name="T9" fmla="*/ 0 h 2182"/>
                <a:gd name="T10" fmla="*/ 0 w 4897"/>
                <a:gd name="T11" fmla="*/ 0 h 2182"/>
              </a:gdLst>
              <a:ahLst/>
              <a:cxnLst>
                <a:cxn ang="0">
                  <a:pos x="T0" y="T1"/>
                </a:cxn>
                <a:cxn ang="0">
                  <a:pos x="T2" y="T3"/>
                </a:cxn>
                <a:cxn ang="0">
                  <a:pos x="T4" y="T5"/>
                </a:cxn>
                <a:cxn ang="0">
                  <a:pos x="T6" y="T7"/>
                </a:cxn>
                <a:cxn ang="0">
                  <a:pos x="T8" y="T9"/>
                </a:cxn>
                <a:cxn ang="0">
                  <a:pos x="T10" y="T11"/>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mtClean="0">
                <a:solidFill>
                  <a:srgbClr val="FFFFFF"/>
                </a:solidFill>
              </a:endParaRPr>
            </a:p>
          </p:txBody>
        </p:sp>
        <p:sp>
          <p:nvSpPr>
            <p:cNvPr id="34821" name="Freeform 5"/>
            <p:cNvSpPr>
              <a:spLocks/>
            </p:cNvSpPr>
            <p:nvPr/>
          </p:nvSpPr>
          <p:spPr bwMode="ltGray">
            <a:xfrm>
              <a:off x="201" y="2377"/>
              <a:ext cx="3455"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ru-RU" smtClean="0">
                <a:solidFill>
                  <a:srgbClr val="FFFFFF"/>
                </a:solidFill>
              </a:endParaRPr>
            </a:p>
          </p:txBody>
        </p:sp>
        <p:sp>
          <p:nvSpPr>
            <p:cNvPr id="34822" name="Freeform 6"/>
            <p:cNvSpPr>
              <a:spLocks/>
            </p:cNvSpPr>
            <p:nvPr/>
          </p:nvSpPr>
          <p:spPr bwMode="ltGray">
            <a:xfrm>
              <a:off x="528" y="1104"/>
              <a:ext cx="4894"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ru-RU" smtClean="0">
                <a:solidFill>
                  <a:srgbClr val="FFFFFF"/>
                </a:solidFill>
              </a:endParaRPr>
            </a:p>
          </p:txBody>
        </p:sp>
        <p:sp>
          <p:nvSpPr>
            <p:cNvPr id="34823" name="Freeform 7"/>
            <p:cNvSpPr>
              <a:spLocks/>
            </p:cNvSpPr>
            <p:nvPr/>
          </p:nvSpPr>
          <p:spPr bwMode="ltGray">
            <a:xfrm>
              <a:off x="201" y="2377"/>
              <a:ext cx="30" cy="1958"/>
            </a:xfrm>
            <a:custGeom>
              <a:avLst/>
              <a:gdLst>
                <a:gd name="T0" fmla="*/ 0 w 30"/>
                <a:gd name="T1" fmla="*/ 0 h 1416"/>
                <a:gd name="T2" fmla="*/ 0 w 30"/>
                <a:gd name="T3" fmla="*/ 1416 h 1416"/>
                <a:gd name="T4" fmla="*/ 29 w 30"/>
                <a:gd name="T5" fmla="*/ 1416 h 1416"/>
                <a:gd name="T6" fmla="*/ 30 w 30"/>
                <a:gd name="T7" fmla="*/ 27 h 1416"/>
                <a:gd name="T8" fmla="*/ 0 w 30"/>
                <a:gd name="T9" fmla="*/ 0 h 1416"/>
                <a:gd name="T10" fmla="*/ 0 w 30"/>
                <a:gd name="T11" fmla="*/ 0 h 1416"/>
              </a:gdLst>
              <a:ahLst/>
              <a:cxnLst>
                <a:cxn ang="0">
                  <a:pos x="T0" y="T1"/>
                </a:cxn>
                <a:cxn ang="0">
                  <a:pos x="T2" y="T3"/>
                </a:cxn>
                <a:cxn ang="0">
                  <a:pos x="T4" y="T5"/>
                </a:cxn>
                <a:cxn ang="0">
                  <a:pos x="T6" y="T7"/>
                </a:cxn>
                <a:cxn ang="0">
                  <a:pos x="T8" y="T9"/>
                </a:cxn>
                <a:cxn ang="0">
                  <a:pos x="T10" y="T11"/>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a:noFill/>
            </a:ln>
            <a:effectLst/>
            <a:extLst>
              <a:ext uri="{91240B29-F687-4F45-9708-019B960494DF}">
                <a14:hiddenLine xmlns=""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ru-RU" smtClean="0">
                <a:solidFill>
                  <a:srgbClr val="FFFFFF"/>
                </a:solidFill>
              </a:endParaRPr>
            </a:p>
          </p:txBody>
        </p:sp>
        <p:sp>
          <p:nvSpPr>
            <p:cNvPr id="34824" name="Freeform 8"/>
            <p:cNvSpPr>
              <a:spLocks/>
            </p:cNvSpPr>
            <p:nvPr/>
          </p:nvSpPr>
          <p:spPr bwMode="ltGray">
            <a:xfrm>
              <a:off x="528" y="1104"/>
              <a:ext cx="29" cy="3225"/>
            </a:xfrm>
            <a:custGeom>
              <a:avLst/>
              <a:gdLst>
                <a:gd name="T0" fmla="*/ 0 w 29"/>
                <a:gd name="T1" fmla="*/ 0 h 2161"/>
                <a:gd name="T2" fmla="*/ 0 w 29"/>
                <a:gd name="T3" fmla="*/ 2161 h 2161"/>
                <a:gd name="T4" fmla="*/ 29 w 29"/>
                <a:gd name="T5" fmla="*/ 2161 h 2161"/>
                <a:gd name="T6" fmla="*/ 27 w 29"/>
                <a:gd name="T7" fmla="*/ 27 h 2161"/>
                <a:gd name="T8" fmla="*/ 0 w 29"/>
                <a:gd name="T9" fmla="*/ 0 h 2161"/>
                <a:gd name="T10" fmla="*/ 0 w 29"/>
                <a:gd name="T11" fmla="*/ 0 h 2161"/>
              </a:gdLst>
              <a:ahLst/>
              <a:cxnLst>
                <a:cxn ang="0">
                  <a:pos x="T0" y="T1"/>
                </a:cxn>
                <a:cxn ang="0">
                  <a:pos x="T2" y="T3"/>
                </a:cxn>
                <a:cxn ang="0">
                  <a:pos x="T4" y="T5"/>
                </a:cxn>
                <a:cxn ang="0">
                  <a:pos x="T6" y="T7"/>
                </a:cxn>
                <a:cxn ang="0">
                  <a:pos x="T8" y="T9"/>
                </a:cxn>
                <a:cxn ang="0">
                  <a:pos x="T10" y="T11"/>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a:noFill/>
            </a:ln>
            <a:effectLst/>
            <a:extLst>
              <a:ext uri="{91240B29-F687-4F45-9708-019B960494DF}">
                <a14:hiddenLine xmlns=""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ru-RU" smtClean="0">
                <a:solidFill>
                  <a:srgbClr val="FFFFFF"/>
                </a:solidFill>
              </a:endParaRPr>
            </a:p>
          </p:txBody>
        </p:sp>
      </p:grpSp>
      <p:sp>
        <p:nvSpPr>
          <p:cNvPr id="34825" name="Rectangle 9"/>
          <p:cNvSpPr>
            <a:spLocks noGrp="1" noChangeArrowheads="1"/>
          </p:cNvSpPr>
          <p:nvPr>
            <p:ph type="ctrTitle" sz="quarter"/>
          </p:nvPr>
        </p:nvSpPr>
        <p:spPr>
          <a:xfrm>
            <a:off x="990600" y="1905000"/>
            <a:ext cx="7772400" cy="1736725"/>
          </a:xfrm>
        </p:spPr>
        <p:txBody>
          <a:bodyPr anchor="t"/>
          <a:lstStyle>
            <a:lvl1pPr>
              <a:defRPr sz="5400"/>
            </a:lvl1pPr>
          </a:lstStyle>
          <a:p>
            <a:pPr lvl="0"/>
            <a:r>
              <a:rPr lang="ru-RU" altLang="ru-RU" noProof="0" smtClean="0"/>
              <a:t>Образец заголовка</a:t>
            </a:r>
          </a:p>
        </p:txBody>
      </p:sp>
      <p:sp>
        <p:nvSpPr>
          <p:cNvPr id="34826" name="Rectangle 10"/>
          <p:cNvSpPr>
            <a:spLocks noGrp="1" noChangeArrowheads="1"/>
          </p:cNvSpPr>
          <p:nvPr>
            <p:ph type="subTitle" sz="quarter" idx="1"/>
          </p:nvPr>
        </p:nvSpPr>
        <p:spPr>
          <a:xfrm>
            <a:off x="990600" y="3962400"/>
            <a:ext cx="6781800" cy="1752600"/>
          </a:xfrm>
        </p:spPr>
        <p:txBody>
          <a:bodyPr/>
          <a:lstStyle>
            <a:lvl1pPr marL="0" indent="0">
              <a:buFont typeface="Wingdings" pitchFamily="2" charset="2"/>
              <a:buNone/>
              <a:defRPr/>
            </a:lvl1pPr>
          </a:lstStyle>
          <a:p>
            <a:pPr lvl="0"/>
            <a:r>
              <a:rPr lang="ru-RU" altLang="ru-RU" noProof="0" smtClean="0"/>
              <a:t>Образец подзаголовка</a:t>
            </a:r>
          </a:p>
        </p:txBody>
      </p:sp>
      <p:sp>
        <p:nvSpPr>
          <p:cNvPr id="34827" name="Rectangle 11"/>
          <p:cNvSpPr>
            <a:spLocks noGrp="1" noChangeArrowheads="1"/>
          </p:cNvSpPr>
          <p:nvPr>
            <p:ph type="dt" sz="quarter" idx="2"/>
          </p:nvPr>
        </p:nvSpPr>
        <p:spPr>
          <a:xfrm>
            <a:off x="990600" y="6245225"/>
            <a:ext cx="1901825" cy="476250"/>
          </a:xfrm>
        </p:spPr>
        <p:txBody>
          <a:bodyPr/>
          <a:lstStyle>
            <a:lvl1pPr>
              <a:defRPr/>
            </a:lvl1pPr>
          </a:lstStyle>
          <a:p>
            <a:endParaRPr lang="ru-RU" altLang="ru-RU">
              <a:solidFill>
                <a:srgbClr val="FFFFFF"/>
              </a:solidFill>
            </a:endParaRPr>
          </a:p>
        </p:txBody>
      </p:sp>
      <p:sp>
        <p:nvSpPr>
          <p:cNvPr id="34828" name="Rectangle 12"/>
          <p:cNvSpPr>
            <a:spLocks noGrp="1" noChangeArrowheads="1"/>
          </p:cNvSpPr>
          <p:nvPr>
            <p:ph type="ftr" sz="quarter" idx="3"/>
          </p:nvPr>
        </p:nvSpPr>
        <p:spPr>
          <a:xfrm>
            <a:off x="3468688" y="6245225"/>
            <a:ext cx="2895600" cy="476250"/>
          </a:xfrm>
        </p:spPr>
        <p:txBody>
          <a:bodyPr/>
          <a:lstStyle>
            <a:lvl1pPr>
              <a:defRPr/>
            </a:lvl1pPr>
          </a:lstStyle>
          <a:p>
            <a:endParaRPr lang="ru-RU" altLang="ru-RU">
              <a:solidFill>
                <a:srgbClr val="FFFFFF"/>
              </a:solidFill>
            </a:endParaRPr>
          </a:p>
        </p:txBody>
      </p:sp>
      <p:sp>
        <p:nvSpPr>
          <p:cNvPr id="34829" name="Rectangle 13"/>
          <p:cNvSpPr>
            <a:spLocks noGrp="1" noChangeArrowheads="1"/>
          </p:cNvSpPr>
          <p:nvPr>
            <p:ph type="sldNum" sz="quarter" idx="4"/>
          </p:nvPr>
        </p:nvSpPr>
        <p:spPr/>
        <p:txBody>
          <a:bodyPr/>
          <a:lstStyle>
            <a:lvl1pPr>
              <a:defRPr/>
            </a:lvl1pPr>
          </a:lstStyle>
          <a:p>
            <a:fld id="{475A45E1-B2F8-4C19-A639-34D78A351D23}" type="slidenum">
              <a:rPr lang="ru-RU" altLang="ru-RU">
                <a:solidFill>
                  <a:srgbClr val="FFFFFF"/>
                </a:solidFill>
              </a:rPr>
              <a:pPr/>
              <a:t>‹#›</a:t>
            </a:fld>
            <a:endParaRPr lang="ru-RU" altLang="ru-RU">
              <a:solidFill>
                <a:srgbClr val="FFFFFF"/>
              </a:solidFill>
            </a:endParaRPr>
          </a:p>
        </p:txBody>
      </p:sp>
    </p:spTree>
    <p:extLst>
      <p:ext uri="{BB962C8B-B14F-4D97-AF65-F5344CB8AC3E}">
        <p14:creationId xmlns="" xmlns:p14="http://schemas.microsoft.com/office/powerpoint/2010/main" val="1557978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solidFill>
                <a:srgbClr val="FFFFFF"/>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ru-RU">
              <a:solidFill>
                <a:srgbClr val="FFFFFF"/>
              </a:solidFill>
            </a:endParaRPr>
          </a:p>
        </p:txBody>
      </p:sp>
      <p:sp>
        <p:nvSpPr>
          <p:cNvPr id="7" name="Номер слайда 6"/>
          <p:cNvSpPr>
            <a:spLocks noGrp="1"/>
          </p:cNvSpPr>
          <p:nvPr>
            <p:ph type="sldNum" sz="quarter" idx="12"/>
          </p:nvPr>
        </p:nvSpPr>
        <p:spPr/>
        <p:txBody>
          <a:bodyPr/>
          <a:lstStyle>
            <a:lvl1pPr>
              <a:defRPr/>
            </a:lvl1pPr>
          </a:lstStyle>
          <a:p>
            <a:fld id="{0275E416-805F-4012-9634-4C55923E5135}" type="slidenum">
              <a:rPr lang="ru-RU" altLang="ru-RU">
                <a:solidFill>
                  <a:srgbClr val="FFFFFF"/>
                </a:solidFill>
              </a:rPr>
              <a:pPr/>
              <a:t>‹#›</a:t>
            </a:fld>
            <a:endParaRPr lang="ru-RU" altLang="ru-RU">
              <a:solidFill>
                <a:srgbClr val="FFFFFF"/>
              </a:solidFill>
            </a:endParaRPr>
          </a:p>
        </p:txBody>
      </p:sp>
    </p:spTree>
    <p:extLst>
      <p:ext uri="{BB962C8B-B14F-4D97-AF65-F5344CB8AC3E}">
        <p14:creationId xmlns="" xmlns:p14="http://schemas.microsoft.com/office/powerpoint/2010/main" val="504248193"/>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solidFill>
                <a:srgbClr val="FFFFFF"/>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ru-RU">
              <a:solidFill>
                <a:srgbClr val="FFFFFF"/>
              </a:solidFill>
            </a:endParaRPr>
          </a:p>
        </p:txBody>
      </p:sp>
      <p:sp>
        <p:nvSpPr>
          <p:cNvPr id="6" name="Номер слайда 5"/>
          <p:cNvSpPr>
            <a:spLocks noGrp="1"/>
          </p:cNvSpPr>
          <p:nvPr>
            <p:ph type="sldNum" sz="quarter" idx="12"/>
          </p:nvPr>
        </p:nvSpPr>
        <p:spPr/>
        <p:txBody>
          <a:bodyPr/>
          <a:lstStyle>
            <a:lvl1pPr>
              <a:defRPr/>
            </a:lvl1pPr>
          </a:lstStyle>
          <a:p>
            <a:fld id="{EADFF7F6-4C6D-4F9F-A554-8D2C24CF30DE}" type="slidenum">
              <a:rPr lang="ru-RU" altLang="ru-RU">
                <a:solidFill>
                  <a:srgbClr val="FFFFFF"/>
                </a:solidFill>
              </a:rPr>
              <a:pPr/>
              <a:t>‹#›</a:t>
            </a:fld>
            <a:endParaRPr lang="ru-RU" altLang="ru-RU">
              <a:solidFill>
                <a:srgbClr val="FFFFFF"/>
              </a:solidFill>
            </a:endParaRPr>
          </a:p>
        </p:txBody>
      </p:sp>
    </p:spTree>
    <p:extLst>
      <p:ext uri="{BB962C8B-B14F-4D97-AF65-F5344CB8AC3E}">
        <p14:creationId xmlns="" xmlns:p14="http://schemas.microsoft.com/office/powerpoint/2010/main" val="384930543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ltLang="ru-RU">
              <a:solidFill>
                <a:srgbClr val="FFFFFF"/>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ru-RU">
              <a:solidFill>
                <a:srgbClr val="FFFFFF"/>
              </a:solidFill>
            </a:endParaRPr>
          </a:p>
        </p:txBody>
      </p:sp>
      <p:sp>
        <p:nvSpPr>
          <p:cNvPr id="6" name="Номер слайда 5"/>
          <p:cNvSpPr>
            <a:spLocks noGrp="1"/>
          </p:cNvSpPr>
          <p:nvPr>
            <p:ph type="sldNum" sz="quarter" idx="12"/>
          </p:nvPr>
        </p:nvSpPr>
        <p:spPr/>
        <p:txBody>
          <a:bodyPr/>
          <a:lstStyle>
            <a:lvl1pPr>
              <a:defRPr/>
            </a:lvl1pPr>
          </a:lstStyle>
          <a:p>
            <a:fld id="{8BA74F98-830D-438C-A46B-1BBBEFE4677E}" type="slidenum">
              <a:rPr lang="ru-RU" altLang="ru-RU">
                <a:solidFill>
                  <a:srgbClr val="FFFFFF"/>
                </a:solidFill>
              </a:rPr>
              <a:pPr/>
              <a:t>‹#›</a:t>
            </a:fld>
            <a:endParaRPr lang="ru-RU" altLang="ru-RU">
              <a:solidFill>
                <a:srgbClr val="FFFFFF"/>
              </a:solidFill>
            </a:endParaRPr>
          </a:p>
        </p:txBody>
      </p:sp>
    </p:spTree>
    <p:extLst>
      <p:ext uri="{BB962C8B-B14F-4D97-AF65-F5344CB8AC3E}">
        <p14:creationId xmlns="" xmlns:p14="http://schemas.microsoft.com/office/powerpoint/2010/main" val="129119123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ltLang="ru-RU">
              <a:solidFill>
                <a:srgbClr val="FFFFFF"/>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ru-RU">
              <a:solidFill>
                <a:srgbClr val="FFFFFF"/>
              </a:solidFill>
            </a:endParaRPr>
          </a:p>
        </p:txBody>
      </p:sp>
      <p:sp>
        <p:nvSpPr>
          <p:cNvPr id="7" name="Номер слайда 6"/>
          <p:cNvSpPr>
            <a:spLocks noGrp="1"/>
          </p:cNvSpPr>
          <p:nvPr>
            <p:ph type="sldNum" sz="quarter" idx="12"/>
          </p:nvPr>
        </p:nvSpPr>
        <p:spPr/>
        <p:txBody>
          <a:bodyPr/>
          <a:lstStyle>
            <a:lvl1pPr>
              <a:defRPr/>
            </a:lvl1pPr>
          </a:lstStyle>
          <a:p>
            <a:fld id="{EE3C0F84-40CB-46F6-A20B-DFFCC63CA249}" type="slidenum">
              <a:rPr lang="ru-RU" altLang="ru-RU">
                <a:solidFill>
                  <a:srgbClr val="FFFFFF"/>
                </a:solidFill>
              </a:rPr>
              <a:pPr/>
              <a:t>‹#›</a:t>
            </a:fld>
            <a:endParaRPr lang="ru-RU" altLang="ru-RU">
              <a:solidFill>
                <a:srgbClr val="FFFFFF"/>
              </a:solidFill>
            </a:endParaRPr>
          </a:p>
        </p:txBody>
      </p:sp>
    </p:spTree>
    <p:extLst>
      <p:ext uri="{BB962C8B-B14F-4D97-AF65-F5344CB8AC3E}">
        <p14:creationId xmlns="" xmlns:p14="http://schemas.microsoft.com/office/powerpoint/2010/main" val="213939018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ltLang="ru-RU">
              <a:solidFill>
                <a:srgbClr val="FFFFFF"/>
              </a:solidFill>
            </a:endParaRPr>
          </a:p>
        </p:txBody>
      </p:sp>
      <p:sp>
        <p:nvSpPr>
          <p:cNvPr id="8" name="Нижний колонтитул 7"/>
          <p:cNvSpPr>
            <a:spLocks noGrp="1"/>
          </p:cNvSpPr>
          <p:nvPr>
            <p:ph type="ftr" sz="quarter" idx="11"/>
          </p:nvPr>
        </p:nvSpPr>
        <p:spPr/>
        <p:txBody>
          <a:bodyPr/>
          <a:lstStyle>
            <a:lvl1pPr>
              <a:defRPr/>
            </a:lvl1pPr>
          </a:lstStyle>
          <a:p>
            <a:endParaRPr lang="ru-RU" altLang="ru-RU">
              <a:solidFill>
                <a:srgbClr val="FFFFFF"/>
              </a:solidFill>
            </a:endParaRPr>
          </a:p>
        </p:txBody>
      </p:sp>
      <p:sp>
        <p:nvSpPr>
          <p:cNvPr id="9" name="Номер слайда 8"/>
          <p:cNvSpPr>
            <a:spLocks noGrp="1"/>
          </p:cNvSpPr>
          <p:nvPr>
            <p:ph type="sldNum" sz="quarter" idx="12"/>
          </p:nvPr>
        </p:nvSpPr>
        <p:spPr/>
        <p:txBody>
          <a:bodyPr/>
          <a:lstStyle>
            <a:lvl1pPr>
              <a:defRPr/>
            </a:lvl1pPr>
          </a:lstStyle>
          <a:p>
            <a:fld id="{A60C6FA7-367B-473D-BA41-05BD5A7ABAF3}" type="slidenum">
              <a:rPr lang="ru-RU" altLang="ru-RU">
                <a:solidFill>
                  <a:srgbClr val="FFFFFF"/>
                </a:solidFill>
              </a:rPr>
              <a:pPr/>
              <a:t>‹#›</a:t>
            </a:fld>
            <a:endParaRPr lang="ru-RU" altLang="ru-RU">
              <a:solidFill>
                <a:srgbClr val="FFFFFF"/>
              </a:solidFill>
            </a:endParaRPr>
          </a:p>
        </p:txBody>
      </p:sp>
    </p:spTree>
    <p:extLst>
      <p:ext uri="{BB962C8B-B14F-4D97-AF65-F5344CB8AC3E}">
        <p14:creationId xmlns="" xmlns:p14="http://schemas.microsoft.com/office/powerpoint/2010/main" val="88316953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ltLang="ru-RU">
              <a:solidFill>
                <a:srgbClr val="FFFFFF"/>
              </a:solidFill>
            </a:endParaRPr>
          </a:p>
        </p:txBody>
      </p:sp>
      <p:sp>
        <p:nvSpPr>
          <p:cNvPr id="4" name="Нижний колонтитул 3"/>
          <p:cNvSpPr>
            <a:spLocks noGrp="1"/>
          </p:cNvSpPr>
          <p:nvPr>
            <p:ph type="ftr" sz="quarter" idx="11"/>
          </p:nvPr>
        </p:nvSpPr>
        <p:spPr/>
        <p:txBody>
          <a:bodyPr/>
          <a:lstStyle>
            <a:lvl1pPr>
              <a:defRPr/>
            </a:lvl1pPr>
          </a:lstStyle>
          <a:p>
            <a:endParaRPr lang="ru-RU" altLang="ru-RU">
              <a:solidFill>
                <a:srgbClr val="FFFFFF"/>
              </a:solidFill>
            </a:endParaRPr>
          </a:p>
        </p:txBody>
      </p:sp>
      <p:sp>
        <p:nvSpPr>
          <p:cNvPr id="5" name="Номер слайда 4"/>
          <p:cNvSpPr>
            <a:spLocks noGrp="1"/>
          </p:cNvSpPr>
          <p:nvPr>
            <p:ph type="sldNum" sz="quarter" idx="12"/>
          </p:nvPr>
        </p:nvSpPr>
        <p:spPr/>
        <p:txBody>
          <a:bodyPr/>
          <a:lstStyle>
            <a:lvl1pPr>
              <a:defRPr/>
            </a:lvl1pPr>
          </a:lstStyle>
          <a:p>
            <a:fld id="{75467210-0E07-418A-8E0F-8A3C9F80C2C3}" type="slidenum">
              <a:rPr lang="ru-RU" altLang="ru-RU">
                <a:solidFill>
                  <a:srgbClr val="FFFFFF"/>
                </a:solidFill>
              </a:rPr>
              <a:pPr/>
              <a:t>‹#›</a:t>
            </a:fld>
            <a:endParaRPr lang="ru-RU" altLang="ru-RU">
              <a:solidFill>
                <a:srgbClr val="FFFFFF"/>
              </a:solidFill>
            </a:endParaRPr>
          </a:p>
        </p:txBody>
      </p:sp>
    </p:spTree>
    <p:extLst>
      <p:ext uri="{BB962C8B-B14F-4D97-AF65-F5344CB8AC3E}">
        <p14:creationId xmlns="" xmlns:p14="http://schemas.microsoft.com/office/powerpoint/2010/main" val="1241015664"/>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ltLang="ru-RU">
              <a:solidFill>
                <a:srgbClr val="FFFFFF"/>
              </a:solidFill>
            </a:endParaRPr>
          </a:p>
        </p:txBody>
      </p:sp>
      <p:sp>
        <p:nvSpPr>
          <p:cNvPr id="3" name="Нижний колонтитул 2"/>
          <p:cNvSpPr>
            <a:spLocks noGrp="1"/>
          </p:cNvSpPr>
          <p:nvPr>
            <p:ph type="ftr" sz="quarter" idx="11"/>
          </p:nvPr>
        </p:nvSpPr>
        <p:spPr/>
        <p:txBody>
          <a:bodyPr/>
          <a:lstStyle>
            <a:lvl1pPr>
              <a:defRPr/>
            </a:lvl1pPr>
          </a:lstStyle>
          <a:p>
            <a:endParaRPr lang="ru-RU" altLang="ru-RU">
              <a:solidFill>
                <a:srgbClr val="FFFFFF"/>
              </a:solidFill>
            </a:endParaRPr>
          </a:p>
        </p:txBody>
      </p:sp>
      <p:sp>
        <p:nvSpPr>
          <p:cNvPr id="4" name="Номер слайда 3"/>
          <p:cNvSpPr>
            <a:spLocks noGrp="1"/>
          </p:cNvSpPr>
          <p:nvPr>
            <p:ph type="sldNum" sz="quarter" idx="12"/>
          </p:nvPr>
        </p:nvSpPr>
        <p:spPr/>
        <p:txBody>
          <a:bodyPr/>
          <a:lstStyle>
            <a:lvl1pPr>
              <a:defRPr/>
            </a:lvl1pPr>
          </a:lstStyle>
          <a:p>
            <a:fld id="{635601DD-D5F3-45E8-9DB7-0F24B6F63B33}" type="slidenum">
              <a:rPr lang="ru-RU" altLang="ru-RU">
                <a:solidFill>
                  <a:srgbClr val="FFFFFF"/>
                </a:solidFill>
              </a:rPr>
              <a:pPr/>
              <a:t>‹#›</a:t>
            </a:fld>
            <a:endParaRPr lang="ru-RU" altLang="ru-RU">
              <a:solidFill>
                <a:srgbClr val="FFFFFF"/>
              </a:solidFill>
            </a:endParaRPr>
          </a:p>
        </p:txBody>
      </p:sp>
    </p:spTree>
    <p:extLst>
      <p:ext uri="{BB962C8B-B14F-4D97-AF65-F5344CB8AC3E}">
        <p14:creationId xmlns="" xmlns:p14="http://schemas.microsoft.com/office/powerpoint/2010/main" val="3821263381"/>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solidFill>
                <a:srgbClr val="FFFFFF"/>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ru-RU">
              <a:solidFill>
                <a:srgbClr val="FFFFFF"/>
              </a:solidFill>
            </a:endParaRPr>
          </a:p>
        </p:txBody>
      </p:sp>
      <p:sp>
        <p:nvSpPr>
          <p:cNvPr id="7" name="Номер слайда 6"/>
          <p:cNvSpPr>
            <a:spLocks noGrp="1"/>
          </p:cNvSpPr>
          <p:nvPr>
            <p:ph type="sldNum" sz="quarter" idx="12"/>
          </p:nvPr>
        </p:nvSpPr>
        <p:spPr/>
        <p:txBody>
          <a:bodyPr/>
          <a:lstStyle>
            <a:lvl1pPr>
              <a:defRPr/>
            </a:lvl1pPr>
          </a:lstStyle>
          <a:p>
            <a:fld id="{8C612632-DF37-4409-B268-0F6694FF832F}" type="slidenum">
              <a:rPr lang="ru-RU" altLang="ru-RU">
                <a:solidFill>
                  <a:srgbClr val="FFFFFF"/>
                </a:solidFill>
              </a:rPr>
              <a:pPr/>
              <a:t>‹#›</a:t>
            </a:fld>
            <a:endParaRPr lang="ru-RU" altLang="ru-RU">
              <a:solidFill>
                <a:srgbClr val="FFFFFF"/>
              </a:solidFill>
            </a:endParaRPr>
          </a:p>
        </p:txBody>
      </p:sp>
    </p:spTree>
    <p:extLst>
      <p:ext uri="{BB962C8B-B14F-4D97-AF65-F5344CB8AC3E}">
        <p14:creationId xmlns="" xmlns:p14="http://schemas.microsoft.com/office/powerpoint/2010/main" val="243600453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solidFill>
                <a:srgbClr val="FFFFFF"/>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ru-RU">
              <a:solidFill>
                <a:srgbClr val="FFFFFF"/>
              </a:solidFill>
            </a:endParaRPr>
          </a:p>
        </p:txBody>
      </p:sp>
      <p:sp>
        <p:nvSpPr>
          <p:cNvPr id="7" name="Номер слайда 6"/>
          <p:cNvSpPr>
            <a:spLocks noGrp="1"/>
          </p:cNvSpPr>
          <p:nvPr>
            <p:ph type="sldNum" sz="quarter" idx="12"/>
          </p:nvPr>
        </p:nvSpPr>
        <p:spPr/>
        <p:txBody>
          <a:bodyPr/>
          <a:lstStyle>
            <a:lvl1pPr>
              <a:defRPr/>
            </a:lvl1pPr>
          </a:lstStyle>
          <a:p>
            <a:fld id="{A4B40658-0892-49D0-A2E7-D1FD7BF67155}" type="slidenum">
              <a:rPr lang="ru-RU" altLang="ru-RU">
                <a:solidFill>
                  <a:srgbClr val="FFFFFF"/>
                </a:solidFill>
              </a:rPr>
              <a:pPr/>
              <a:t>‹#›</a:t>
            </a:fld>
            <a:endParaRPr lang="ru-RU" altLang="ru-RU">
              <a:solidFill>
                <a:srgbClr val="FFFFFF"/>
              </a:solidFill>
            </a:endParaRPr>
          </a:p>
        </p:txBody>
      </p:sp>
    </p:spTree>
    <p:extLst>
      <p:ext uri="{BB962C8B-B14F-4D97-AF65-F5344CB8AC3E}">
        <p14:creationId xmlns="" xmlns:p14="http://schemas.microsoft.com/office/powerpoint/2010/main" val="1459230863"/>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solidFill>
                <a:srgbClr val="FFFFFF"/>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ru-RU">
              <a:solidFill>
                <a:srgbClr val="FFFFFF"/>
              </a:solidFill>
            </a:endParaRPr>
          </a:p>
        </p:txBody>
      </p:sp>
      <p:sp>
        <p:nvSpPr>
          <p:cNvPr id="6" name="Номер слайда 5"/>
          <p:cNvSpPr>
            <a:spLocks noGrp="1"/>
          </p:cNvSpPr>
          <p:nvPr>
            <p:ph type="sldNum" sz="quarter" idx="12"/>
          </p:nvPr>
        </p:nvSpPr>
        <p:spPr/>
        <p:txBody>
          <a:bodyPr/>
          <a:lstStyle>
            <a:lvl1pPr>
              <a:defRPr/>
            </a:lvl1pPr>
          </a:lstStyle>
          <a:p>
            <a:fld id="{82D757E0-7937-42B8-99AB-0F70600A7374}" type="slidenum">
              <a:rPr lang="ru-RU" altLang="ru-RU">
                <a:solidFill>
                  <a:srgbClr val="FFFFFF"/>
                </a:solidFill>
              </a:rPr>
              <a:pPr/>
              <a:t>‹#›</a:t>
            </a:fld>
            <a:endParaRPr lang="ru-RU" altLang="ru-RU">
              <a:solidFill>
                <a:srgbClr val="FFFFFF"/>
              </a:solidFill>
            </a:endParaRPr>
          </a:p>
        </p:txBody>
      </p:sp>
    </p:spTree>
    <p:extLst>
      <p:ext uri="{BB962C8B-B14F-4D97-AF65-F5344CB8AC3E}">
        <p14:creationId xmlns="" xmlns:p14="http://schemas.microsoft.com/office/powerpoint/2010/main" val="178372350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48463" y="244475"/>
            <a:ext cx="2097087"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44475"/>
            <a:ext cx="6138863"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solidFill>
                <a:srgbClr val="FFFFFF"/>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ru-RU">
              <a:solidFill>
                <a:srgbClr val="FFFFFF"/>
              </a:solidFill>
            </a:endParaRPr>
          </a:p>
        </p:txBody>
      </p:sp>
      <p:sp>
        <p:nvSpPr>
          <p:cNvPr id="6" name="Номер слайда 5"/>
          <p:cNvSpPr>
            <a:spLocks noGrp="1"/>
          </p:cNvSpPr>
          <p:nvPr>
            <p:ph type="sldNum" sz="quarter" idx="12"/>
          </p:nvPr>
        </p:nvSpPr>
        <p:spPr/>
        <p:txBody>
          <a:bodyPr/>
          <a:lstStyle>
            <a:lvl1pPr>
              <a:defRPr/>
            </a:lvl1pPr>
          </a:lstStyle>
          <a:p>
            <a:fld id="{7A14169D-5C87-4871-9F7D-ECE73E4A5512}" type="slidenum">
              <a:rPr lang="ru-RU" altLang="ru-RU">
                <a:solidFill>
                  <a:srgbClr val="FFFFFF"/>
                </a:solidFill>
              </a:rPr>
              <a:pPr/>
              <a:t>‹#›</a:t>
            </a:fld>
            <a:endParaRPr lang="ru-RU" altLang="ru-RU">
              <a:solidFill>
                <a:srgbClr val="FFFFFF"/>
              </a:solidFill>
            </a:endParaRPr>
          </a:p>
        </p:txBody>
      </p:sp>
    </p:spTree>
    <p:extLst>
      <p:ext uri="{BB962C8B-B14F-4D97-AF65-F5344CB8AC3E}">
        <p14:creationId xmlns="" xmlns:p14="http://schemas.microsoft.com/office/powerpoint/2010/main" val="1708425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solidFill>
                <a:srgbClr val="FFFFFF"/>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ru-RU">
              <a:solidFill>
                <a:srgbClr val="FFFFFF"/>
              </a:solidFill>
            </a:endParaRPr>
          </a:p>
        </p:txBody>
      </p:sp>
      <p:sp>
        <p:nvSpPr>
          <p:cNvPr id="7" name="Номер слайда 6"/>
          <p:cNvSpPr>
            <a:spLocks noGrp="1"/>
          </p:cNvSpPr>
          <p:nvPr>
            <p:ph type="sldNum" sz="quarter" idx="12"/>
          </p:nvPr>
        </p:nvSpPr>
        <p:spPr/>
        <p:txBody>
          <a:bodyPr/>
          <a:lstStyle>
            <a:lvl1pPr>
              <a:defRPr/>
            </a:lvl1pPr>
          </a:lstStyle>
          <a:p>
            <a:fld id="{22877E79-8D40-4F04-BF21-474956AE731D}" type="slidenum">
              <a:rPr lang="ru-RU" altLang="ru-RU">
                <a:solidFill>
                  <a:srgbClr val="FFFFFF"/>
                </a:solidFill>
              </a:rPr>
              <a:pPr/>
              <a:t>‹#›</a:t>
            </a:fld>
            <a:endParaRPr lang="ru-RU" altLang="ru-RU">
              <a:solidFill>
                <a:srgbClr val="FFFFFF"/>
              </a:solidFill>
            </a:endParaRPr>
          </a:p>
        </p:txBody>
      </p:sp>
    </p:spTree>
    <p:extLst>
      <p:ext uri="{BB962C8B-B14F-4D97-AF65-F5344CB8AC3E}">
        <p14:creationId xmlns="" xmlns:p14="http://schemas.microsoft.com/office/powerpoint/2010/main" val="4023546834"/>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dgm" preserve="1">
  <p:cSld name="Заголовок, схема или организационная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44475"/>
            <a:ext cx="8385175" cy="1431925"/>
          </a:xfrm>
        </p:spPr>
        <p:txBody>
          <a:bodyPr/>
          <a:lstStyle/>
          <a:p>
            <a:r>
              <a:rPr lang="ru-RU" smtClean="0"/>
              <a:t>Образец заголовка</a:t>
            </a:r>
            <a:endParaRPr lang="ru-RU"/>
          </a:p>
        </p:txBody>
      </p:sp>
      <p:sp>
        <p:nvSpPr>
          <p:cNvPr id="3" name="Рисунок SmartArt 2"/>
          <p:cNvSpPr>
            <a:spLocks noGrp="1"/>
          </p:cNvSpPr>
          <p:nvPr>
            <p:ph type="dgm" idx="1"/>
          </p:nvPr>
        </p:nvSpPr>
        <p:spPr>
          <a:xfrm>
            <a:off x="838200" y="1905000"/>
            <a:ext cx="8007350" cy="4191000"/>
          </a:xfrm>
        </p:spPr>
        <p:txBody>
          <a:bodyPr/>
          <a:lstStyle/>
          <a:p>
            <a:endParaRPr lang="ru-RU"/>
          </a:p>
        </p:txBody>
      </p:sp>
      <p:sp>
        <p:nvSpPr>
          <p:cNvPr id="4" name="Дата 3"/>
          <p:cNvSpPr>
            <a:spLocks noGrp="1"/>
          </p:cNvSpPr>
          <p:nvPr>
            <p:ph type="dt" sz="half" idx="10"/>
          </p:nvPr>
        </p:nvSpPr>
        <p:spPr>
          <a:xfrm>
            <a:off x="838200" y="6245225"/>
            <a:ext cx="1901825" cy="476250"/>
          </a:xfrm>
        </p:spPr>
        <p:txBody>
          <a:bodyPr/>
          <a:lstStyle>
            <a:lvl1pPr>
              <a:defRPr/>
            </a:lvl1pPr>
          </a:lstStyle>
          <a:p>
            <a:endParaRPr lang="ru-RU" altLang="ru-RU">
              <a:solidFill>
                <a:srgbClr val="FFFFFF"/>
              </a:solidFill>
            </a:endParaRPr>
          </a:p>
        </p:txBody>
      </p:sp>
      <p:sp>
        <p:nvSpPr>
          <p:cNvPr id="5" name="Нижний колонтитул 4"/>
          <p:cNvSpPr>
            <a:spLocks noGrp="1"/>
          </p:cNvSpPr>
          <p:nvPr>
            <p:ph type="ftr" sz="quarter" idx="11"/>
          </p:nvPr>
        </p:nvSpPr>
        <p:spPr>
          <a:xfrm>
            <a:off x="3429000" y="6245225"/>
            <a:ext cx="2895600" cy="476250"/>
          </a:xfrm>
        </p:spPr>
        <p:txBody>
          <a:bodyPr/>
          <a:lstStyle>
            <a:lvl1pPr>
              <a:defRPr/>
            </a:lvl1pPr>
          </a:lstStyle>
          <a:p>
            <a:endParaRPr lang="ru-RU" altLang="ru-RU">
              <a:solidFill>
                <a:srgbClr val="FFFFFF"/>
              </a:solidFill>
            </a:endParaRPr>
          </a:p>
        </p:txBody>
      </p:sp>
      <p:sp>
        <p:nvSpPr>
          <p:cNvPr id="6" name="Номер слайда 5"/>
          <p:cNvSpPr>
            <a:spLocks noGrp="1"/>
          </p:cNvSpPr>
          <p:nvPr>
            <p:ph type="sldNum" sz="quarter" idx="12"/>
          </p:nvPr>
        </p:nvSpPr>
        <p:spPr>
          <a:xfrm>
            <a:off x="6937375" y="6245225"/>
            <a:ext cx="1901825" cy="476250"/>
          </a:xfrm>
        </p:spPr>
        <p:txBody>
          <a:bodyPr/>
          <a:lstStyle>
            <a:lvl1pPr>
              <a:defRPr/>
            </a:lvl1pPr>
          </a:lstStyle>
          <a:p>
            <a:fld id="{BC698C46-855A-4A95-ABD9-ED149E191696}" type="slidenum">
              <a:rPr lang="ru-RU" altLang="ru-RU">
                <a:solidFill>
                  <a:srgbClr val="FFFFFF"/>
                </a:solidFill>
              </a:rPr>
              <a:pPr/>
              <a:t>‹#›</a:t>
            </a:fld>
            <a:endParaRPr lang="ru-RU" altLang="ru-RU">
              <a:solidFill>
                <a:srgbClr val="FFFFFF"/>
              </a:solidFill>
            </a:endParaRPr>
          </a:p>
        </p:txBody>
      </p:sp>
    </p:spTree>
    <p:extLst>
      <p:ext uri="{BB962C8B-B14F-4D97-AF65-F5344CB8AC3E}">
        <p14:creationId xmlns="" xmlns:p14="http://schemas.microsoft.com/office/powerpoint/2010/main" val="1986706216"/>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50178" name="Group 2"/>
          <p:cNvGrpSpPr>
            <a:grpSpLocks/>
          </p:cNvGrpSpPr>
          <p:nvPr/>
        </p:nvGrpSpPr>
        <p:grpSpPr bwMode="auto">
          <a:xfrm>
            <a:off x="319088" y="1752600"/>
            <a:ext cx="8824912" cy="5129213"/>
            <a:chOff x="201" y="1104"/>
            <a:chExt cx="5559" cy="3231"/>
          </a:xfrm>
        </p:grpSpPr>
        <p:sp>
          <p:nvSpPr>
            <p:cNvPr id="50179" name="Freeform 3"/>
            <p:cNvSpPr>
              <a:spLocks/>
            </p:cNvSpPr>
            <p:nvPr/>
          </p:nvSpPr>
          <p:spPr bwMode="ltGray">
            <a:xfrm>
              <a:off x="210" y="1104"/>
              <a:ext cx="5550" cy="3216"/>
            </a:xfrm>
            <a:custGeom>
              <a:avLst/>
              <a:gdLst>
                <a:gd name="T0" fmla="*/ 335 w 5550"/>
                <a:gd name="T1" fmla="*/ 0 h 3216"/>
                <a:gd name="T2" fmla="*/ 333 w 5550"/>
                <a:gd name="T3" fmla="*/ 1290 h 3216"/>
                <a:gd name="T4" fmla="*/ 0 w 5550"/>
                <a:gd name="T5" fmla="*/ 1290 h 3216"/>
                <a:gd name="T6" fmla="*/ 6 w 5550"/>
                <a:gd name="T7" fmla="*/ 3210 h 3216"/>
                <a:gd name="T8" fmla="*/ 5550 w 5550"/>
                <a:gd name="T9" fmla="*/ 3216 h 3216"/>
                <a:gd name="T10" fmla="*/ 5550 w 5550"/>
                <a:gd name="T11" fmla="*/ 0 h 3216"/>
                <a:gd name="T12" fmla="*/ 335 w 5550"/>
                <a:gd name="T13" fmla="*/ 0 h 3216"/>
                <a:gd name="T14" fmla="*/ 335 w 5550"/>
                <a:gd name="T15" fmla="*/ 0 h 32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mtClean="0">
                <a:solidFill>
                  <a:srgbClr val="FFFFFF"/>
                </a:solidFill>
              </a:endParaRPr>
            </a:p>
          </p:txBody>
        </p:sp>
        <p:sp>
          <p:nvSpPr>
            <p:cNvPr id="50180" name="Freeform 4"/>
            <p:cNvSpPr>
              <a:spLocks/>
            </p:cNvSpPr>
            <p:nvPr/>
          </p:nvSpPr>
          <p:spPr bwMode="ltGray">
            <a:xfrm>
              <a:off x="528" y="2400"/>
              <a:ext cx="5232" cy="1920"/>
            </a:xfrm>
            <a:custGeom>
              <a:avLst/>
              <a:gdLst>
                <a:gd name="T0" fmla="*/ 0 w 4897"/>
                <a:gd name="T1" fmla="*/ 0 h 2182"/>
                <a:gd name="T2" fmla="*/ 0 w 4897"/>
                <a:gd name="T3" fmla="*/ 2182 h 2182"/>
                <a:gd name="T4" fmla="*/ 4897 w 4897"/>
                <a:gd name="T5" fmla="*/ 2182 h 2182"/>
                <a:gd name="T6" fmla="*/ 4897 w 4897"/>
                <a:gd name="T7" fmla="*/ 0 h 2182"/>
                <a:gd name="T8" fmla="*/ 0 w 4897"/>
                <a:gd name="T9" fmla="*/ 0 h 2182"/>
                <a:gd name="T10" fmla="*/ 0 w 4897"/>
                <a:gd name="T11" fmla="*/ 0 h 2182"/>
              </a:gdLst>
              <a:ahLst/>
              <a:cxnLst>
                <a:cxn ang="0">
                  <a:pos x="T0" y="T1"/>
                </a:cxn>
                <a:cxn ang="0">
                  <a:pos x="T2" y="T3"/>
                </a:cxn>
                <a:cxn ang="0">
                  <a:pos x="T4" y="T5"/>
                </a:cxn>
                <a:cxn ang="0">
                  <a:pos x="T6" y="T7"/>
                </a:cxn>
                <a:cxn ang="0">
                  <a:pos x="T8" y="T9"/>
                </a:cxn>
                <a:cxn ang="0">
                  <a:pos x="T10" y="T11"/>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mtClean="0">
                <a:solidFill>
                  <a:srgbClr val="FFFFFF"/>
                </a:solidFill>
              </a:endParaRPr>
            </a:p>
          </p:txBody>
        </p:sp>
        <p:sp>
          <p:nvSpPr>
            <p:cNvPr id="50181" name="Freeform 5"/>
            <p:cNvSpPr>
              <a:spLocks/>
            </p:cNvSpPr>
            <p:nvPr/>
          </p:nvSpPr>
          <p:spPr bwMode="ltGray">
            <a:xfrm>
              <a:off x="201" y="2377"/>
              <a:ext cx="3455"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ru-RU" smtClean="0">
                <a:solidFill>
                  <a:srgbClr val="FFFFFF"/>
                </a:solidFill>
              </a:endParaRPr>
            </a:p>
          </p:txBody>
        </p:sp>
        <p:sp>
          <p:nvSpPr>
            <p:cNvPr id="50182" name="Freeform 6"/>
            <p:cNvSpPr>
              <a:spLocks/>
            </p:cNvSpPr>
            <p:nvPr/>
          </p:nvSpPr>
          <p:spPr bwMode="ltGray">
            <a:xfrm>
              <a:off x="528" y="1104"/>
              <a:ext cx="4894"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ru-RU" smtClean="0">
                <a:solidFill>
                  <a:srgbClr val="FFFFFF"/>
                </a:solidFill>
              </a:endParaRPr>
            </a:p>
          </p:txBody>
        </p:sp>
        <p:sp>
          <p:nvSpPr>
            <p:cNvPr id="50183" name="Freeform 7"/>
            <p:cNvSpPr>
              <a:spLocks/>
            </p:cNvSpPr>
            <p:nvPr/>
          </p:nvSpPr>
          <p:spPr bwMode="ltGray">
            <a:xfrm>
              <a:off x="201" y="2377"/>
              <a:ext cx="30" cy="1958"/>
            </a:xfrm>
            <a:custGeom>
              <a:avLst/>
              <a:gdLst>
                <a:gd name="T0" fmla="*/ 0 w 30"/>
                <a:gd name="T1" fmla="*/ 0 h 1416"/>
                <a:gd name="T2" fmla="*/ 0 w 30"/>
                <a:gd name="T3" fmla="*/ 1416 h 1416"/>
                <a:gd name="T4" fmla="*/ 29 w 30"/>
                <a:gd name="T5" fmla="*/ 1416 h 1416"/>
                <a:gd name="T6" fmla="*/ 30 w 30"/>
                <a:gd name="T7" fmla="*/ 27 h 1416"/>
                <a:gd name="T8" fmla="*/ 0 w 30"/>
                <a:gd name="T9" fmla="*/ 0 h 1416"/>
                <a:gd name="T10" fmla="*/ 0 w 30"/>
                <a:gd name="T11" fmla="*/ 0 h 1416"/>
              </a:gdLst>
              <a:ahLst/>
              <a:cxnLst>
                <a:cxn ang="0">
                  <a:pos x="T0" y="T1"/>
                </a:cxn>
                <a:cxn ang="0">
                  <a:pos x="T2" y="T3"/>
                </a:cxn>
                <a:cxn ang="0">
                  <a:pos x="T4" y="T5"/>
                </a:cxn>
                <a:cxn ang="0">
                  <a:pos x="T6" y="T7"/>
                </a:cxn>
                <a:cxn ang="0">
                  <a:pos x="T8" y="T9"/>
                </a:cxn>
                <a:cxn ang="0">
                  <a:pos x="T10" y="T11"/>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a:noFill/>
            </a:ln>
            <a:effectLst/>
            <a:extLst>
              <a:ext uri="{91240B29-F687-4F45-9708-019B960494DF}">
                <a14:hiddenLine xmlns=""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ru-RU" smtClean="0">
                <a:solidFill>
                  <a:srgbClr val="FFFFFF"/>
                </a:solidFill>
              </a:endParaRPr>
            </a:p>
          </p:txBody>
        </p:sp>
        <p:sp>
          <p:nvSpPr>
            <p:cNvPr id="50184" name="Freeform 8"/>
            <p:cNvSpPr>
              <a:spLocks/>
            </p:cNvSpPr>
            <p:nvPr/>
          </p:nvSpPr>
          <p:spPr bwMode="ltGray">
            <a:xfrm>
              <a:off x="528" y="1104"/>
              <a:ext cx="29" cy="3225"/>
            </a:xfrm>
            <a:custGeom>
              <a:avLst/>
              <a:gdLst>
                <a:gd name="T0" fmla="*/ 0 w 29"/>
                <a:gd name="T1" fmla="*/ 0 h 2161"/>
                <a:gd name="T2" fmla="*/ 0 w 29"/>
                <a:gd name="T3" fmla="*/ 2161 h 2161"/>
                <a:gd name="T4" fmla="*/ 29 w 29"/>
                <a:gd name="T5" fmla="*/ 2161 h 2161"/>
                <a:gd name="T6" fmla="*/ 27 w 29"/>
                <a:gd name="T7" fmla="*/ 27 h 2161"/>
                <a:gd name="T8" fmla="*/ 0 w 29"/>
                <a:gd name="T9" fmla="*/ 0 h 2161"/>
                <a:gd name="T10" fmla="*/ 0 w 29"/>
                <a:gd name="T11" fmla="*/ 0 h 2161"/>
              </a:gdLst>
              <a:ahLst/>
              <a:cxnLst>
                <a:cxn ang="0">
                  <a:pos x="T0" y="T1"/>
                </a:cxn>
                <a:cxn ang="0">
                  <a:pos x="T2" y="T3"/>
                </a:cxn>
                <a:cxn ang="0">
                  <a:pos x="T4" y="T5"/>
                </a:cxn>
                <a:cxn ang="0">
                  <a:pos x="T6" y="T7"/>
                </a:cxn>
                <a:cxn ang="0">
                  <a:pos x="T8" y="T9"/>
                </a:cxn>
                <a:cxn ang="0">
                  <a:pos x="T10" y="T11"/>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a:noFill/>
            </a:ln>
            <a:effectLst/>
            <a:extLst>
              <a:ext uri="{91240B29-F687-4F45-9708-019B960494DF}">
                <a14:hiddenLine xmlns=""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ru-RU" smtClean="0">
                <a:solidFill>
                  <a:srgbClr val="FFFFFF"/>
                </a:solidFill>
              </a:endParaRPr>
            </a:p>
          </p:txBody>
        </p:sp>
      </p:grpSp>
      <p:sp>
        <p:nvSpPr>
          <p:cNvPr id="50185" name="Rectangle 9"/>
          <p:cNvSpPr>
            <a:spLocks noGrp="1" noChangeArrowheads="1"/>
          </p:cNvSpPr>
          <p:nvPr>
            <p:ph type="ctrTitle" sz="quarter"/>
          </p:nvPr>
        </p:nvSpPr>
        <p:spPr>
          <a:xfrm>
            <a:off x="990600" y="1905000"/>
            <a:ext cx="7772400" cy="1736725"/>
          </a:xfrm>
        </p:spPr>
        <p:txBody>
          <a:bodyPr anchor="t"/>
          <a:lstStyle>
            <a:lvl1pPr>
              <a:defRPr sz="5400"/>
            </a:lvl1pPr>
          </a:lstStyle>
          <a:p>
            <a:pPr lvl="0"/>
            <a:r>
              <a:rPr lang="ru-RU" altLang="ru-RU" noProof="0" smtClean="0"/>
              <a:t>Образец заголовка</a:t>
            </a:r>
          </a:p>
        </p:txBody>
      </p:sp>
      <p:sp>
        <p:nvSpPr>
          <p:cNvPr id="50186" name="Rectangle 10"/>
          <p:cNvSpPr>
            <a:spLocks noGrp="1" noChangeArrowheads="1"/>
          </p:cNvSpPr>
          <p:nvPr>
            <p:ph type="subTitle" sz="quarter" idx="1"/>
          </p:nvPr>
        </p:nvSpPr>
        <p:spPr>
          <a:xfrm>
            <a:off x="990600" y="3962400"/>
            <a:ext cx="6781800" cy="1752600"/>
          </a:xfrm>
        </p:spPr>
        <p:txBody>
          <a:bodyPr/>
          <a:lstStyle>
            <a:lvl1pPr marL="0" indent="0">
              <a:buFont typeface="Wingdings" pitchFamily="2" charset="2"/>
              <a:buNone/>
              <a:defRPr/>
            </a:lvl1pPr>
          </a:lstStyle>
          <a:p>
            <a:pPr lvl="0"/>
            <a:r>
              <a:rPr lang="ru-RU" altLang="ru-RU" noProof="0" smtClean="0"/>
              <a:t>Образец подзаголовка</a:t>
            </a:r>
          </a:p>
        </p:txBody>
      </p:sp>
      <p:sp>
        <p:nvSpPr>
          <p:cNvPr id="50187" name="Rectangle 11"/>
          <p:cNvSpPr>
            <a:spLocks noGrp="1" noChangeArrowheads="1"/>
          </p:cNvSpPr>
          <p:nvPr>
            <p:ph type="dt" sz="quarter" idx="2"/>
          </p:nvPr>
        </p:nvSpPr>
        <p:spPr>
          <a:xfrm>
            <a:off x="990600" y="6245225"/>
            <a:ext cx="1901825" cy="476250"/>
          </a:xfrm>
        </p:spPr>
        <p:txBody>
          <a:bodyPr/>
          <a:lstStyle>
            <a:lvl1pPr>
              <a:defRPr/>
            </a:lvl1pPr>
          </a:lstStyle>
          <a:p>
            <a:endParaRPr lang="ru-RU" altLang="ru-RU">
              <a:solidFill>
                <a:srgbClr val="FFFFFF"/>
              </a:solidFill>
            </a:endParaRPr>
          </a:p>
        </p:txBody>
      </p:sp>
      <p:sp>
        <p:nvSpPr>
          <p:cNvPr id="50188" name="Rectangle 12"/>
          <p:cNvSpPr>
            <a:spLocks noGrp="1" noChangeArrowheads="1"/>
          </p:cNvSpPr>
          <p:nvPr>
            <p:ph type="ftr" sz="quarter" idx="3"/>
          </p:nvPr>
        </p:nvSpPr>
        <p:spPr>
          <a:xfrm>
            <a:off x="3468688" y="6245225"/>
            <a:ext cx="2895600" cy="476250"/>
          </a:xfrm>
        </p:spPr>
        <p:txBody>
          <a:bodyPr/>
          <a:lstStyle>
            <a:lvl1pPr>
              <a:defRPr/>
            </a:lvl1pPr>
          </a:lstStyle>
          <a:p>
            <a:endParaRPr lang="ru-RU" altLang="ru-RU">
              <a:solidFill>
                <a:srgbClr val="FFFFFF"/>
              </a:solidFill>
            </a:endParaRPr>
          </a:p>
        </p:txBody>
      </p:sp>
      <p:sp>
        <p:nvSpPr>
          <p:cNvPr id="50189" name="Rectangle 13"/>
          <p:cNvSpPr>
            <a:spLocks noGrp="1" noChangeArrowheads="1"/>
          </p:cNvSpPr>
          <p:nvPr>
            <p:ph type="sldNum" sz="quarter" idx="4"/>
          </p:nvPr>
        </p:nvSpPr>
        <p:spPr/>
        <p:txBody>
          <a:bodyPr/>
          <a:lstStyle>
            <a:lvl1pPr>
              <a:defRPr/>
            </a:lvl1pPr>
          </a:lstStyle>
          <a:p>
            <a:fld id="{1DCC5D3E-E38B-4D8A-B2F8-AF61AF5C159B}" type="slidenum">
              <a:rPr lang="ru-RU" altLang="ru-RU">
                <a:solidFill>
                  <a:srgbClr val="FFFFFF"/>
                </a:solidFill>
              </a:rPr>
              <a:pPr/>
              <a:t>‹#›</a:t>
            </a:fld>
            <a:endParaRPr lang="ru-RU" altLang="ru-RU">
              <a:solidFill>
                <a:srgbClr val="FFFFFF"/>
              </a:solidFill>
            </a:endParaRPr>
          </a:p>
        </p:txBody>
      </p:sp>
    </p:spTree>
    <p:extLst>
      <p:ext uri="{BB962C8B-B14F-4D97-AF65-F5344CB8AC3E}">
        <p14:creationId xmlns="" xmlns:p14="http://schemas.microsoft.com/office/powerpoint/2010/main" val="2061222738"/>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solidFill>
                <a:srgbClr val="FFFFFF"/>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ru-RU">
              <a:solidFill>
                <a:srgbClr val="FFFFFF"/>
              </a:solidFill>
            </a:endParaRPr>
          </a:p>
        </p:txBody>
      </p:sp>
      <p:sp>
        <p:nvSpPr>
          <p:cNvPr id="6" name="Номер слайда 5"/>
          <p:cNvSpPr>
            <a:spLocks noGrp="1"/>
          </p:cNvSpPr>
          <p:nvPr>
            <p:ph type="sldNum" sz="quarter" idx="12"/>
          </p:nvPr>
        </p:nvSpPr>
        <p:spPr/>
        <p:txBody>
          <a:bodyPr/>
          <a:lstStyle>
            <a:lvl1pPr>
              <a:defRPr/>
            </a:lvl1pPr>
          </a:lstStyle>
          <a:p>
            <a:fld id="{6E6832D2-B51B-4B61-80DF-F952A80F6C63}" type="slidenum">
              <a:rPr lang="ru-RU" altLang="ru-RU">
                <a:solidFill>
                  <a:srgbClr val="FFFFFF"/>
                </a:solidFill>
              </a:rPr>
              <a:pPr/>
              <a:t>‹#›</a:t>
            </a:fld>
            <a:endParaRPr lang="ru-RU" altLang="ru-RU">
              <a:solidFill>
                <a:srgbClr val="FFFFFF"/>
              </a:solidFill>
            </a:endParaRPr>
          </a:p>
        </p:txBody>
      </p:sp>
    </p:spTree>
    <p:extLst>
      <p:ext uri="{BB962C8B-B14F-4D97-AF65-F5344CB8AC3E}">
        <p14:creationId xmlns="" xmlns:p14="http://schemas.microsoft.com/office/powerpoint/2010/main" val="30665675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ltLang="ru-RU">
              <a:solidFill>
                <a:srgbClr val="FFFFFF"/>
              </a:solidFill>
            </a:endParaRPr>
          </a:p>
        </p:txBody>
      </p:sp>
      <p:sp>
        <p:nvSpPr>
          <p:cNvPr id="5" name="Нижний колонтитул 4"/>
          <p:cNvSpPr>
            <a:spLocks noGrp="1"/>
          </p:cNvSpPr>
          <p:nvPr>
            <p:ph type="ftr" sz="quarter" idx="11"/>
          </p:nvPr>
        </p:nvSpPr>
        <p:spPr/>
        <p:txBody>
          <a:bodyPr/>
          <a:lstStyle>
            <a:lvl1pPr>
              <a:defRPr/>
            </a:lvl1pPr>
          </a:lstStyle>
          <a:p>
            <a:endParaRPr lang="ru-RU" altLang="ru-RU">
              <a:solidFill>
                <a:srgbClr val="FFFFFF"/>
              </a:solidFill>
            </a:endParaRPr>
          </a:p>
        </p:txBody>
      </p:sp>
      <p:sp>
        <p:nvSpPr>
          <p:cNvPr id="6" name="Номер слайда 5"/>
          <p:cNvSpPr>
            <a:spLocks noGrp="1"/>
          </p:cNvSpPr>
          <p:nvPr>
            <p:ph type="sldNum" sz="quarter" idx="12"/>
          </p:nvPr>
        </p:nvSpPr>
        <p:spPr/>
        <p:txBody>
          <a:bodyPr/>
          <a:lstStyle>
            <a:lvl1pPr>
              <a:defRPr/>
            </a:lvl1pPr>
          </a:lstStyle>
          <a:p>
            <a:fld id="{B786A859-47A1-4B14-AF27-AE885CD204BD}" type="slidenum">
              <a:rPr lang="ru-RU" altLang="ru-RU">
                <a:solidFill>
                  <a:srgbClr val="FFFFFF"/>
                </a:solidFill>
              </a:rPr>
              <a:pPr/>
              <a:t>‹#›</a:t>
            </a:fld>
            <a:endParaRPr lang="ru-RU" altLang="ru-RU">
              <a:solidFill>
                <a:srgbClr val="FFFFFF"/>
              </a:solidFill>
            </a:endParaRPr>
          </a:p>
        </p:txBody>
      </p:sp>
    </p:spTree>
    <p:extLst>
      <p:ext uri="{BB962C8B-B14F-4D97-AF65-F5344CB8AC3E}">
        <p14:creationId xmlns="" xmlns:p14="http://schemas.microsoft.com/office/powerpoint/2010/main" val="2408897647"/>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ltLang="ru-RU">
              <a:solidFill>
                <a:srgbClr val="FFFFFF"/>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ru-RU">
              <a:solidFill>
                <a:srgbClr val="FFFFFF"/>
              </a:solidFill>
            </a:endParaRPr>
          </a:p>
        </p:txBody>
      </p:sp>
      <p:sp>
        <p:nvSpPr>
          <p:cNvPr id="7" name="Номер слайда 6"/>
          <p:cNvSpPr>
            <a:spLocks noGrp="1"/>
          </p:cNvSpPr>
          <p:nvPr>
            <p:ph type="sldNum" sz="quarter" idx="12"/>
          </p:nvPr>
        </p:nvSpPr>
        <p:spPr/>
        <p:txBody>
          <a:bodyPr/>
          <a:lstStyle>
            <a:lvl1pPr>
              <a:defRPr/>
            </a:lvl1pPr>
          </a:lstStyle>
          <a:p>
            <a:fld id="{BA356D9B-F70F-4EA6-A4F6-29D1BA7546F8}" type="slidenum">
              <a:rPr lang="ru-RU" altLang="ru-RU">
                <a:solidFill>
                  <a:srgbClr val="FFFFFF"/>
                </a:solidFill>
              </a:rPr>
              <a:pPr/>
              <a:t>‹#›</a:t>
            </a:fld>
            <a:endParaRPr lang="ru-RU" altLang="ru-RU">
              <a:solidFill>
                <a:srgbClr val="FFFFFF"/>
              </a:solidFill>
            </a:endParaRPr>
          </a:p>
        </p:txBody>
      </p:sp>
    </p:spTree>
    <p:extLst>
      <p:ext uri="{BB962C8B-B14F-4D97-AF65-F5344CB8AC3E}">
        <p14:creationId xmlns="" xmlns:p14="http://schemas.microsoft.com/office/powerpoint/2010/main" val="3779539623"/>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ltLang="ru-RU">
              <a:solidFill>
                <a:srgbClr val="FFFFFF"/>
              </a:solidFill>
            </a:endParaRPr>
          </a:p>
        </p:txBody>
      </p:sp>
      <p:sp>
        <p:nvSpPr>
          <p:cNvPr id="8" name="Нижний колонтитул 7"/>
          <p:cNvSpPr>
            <a:spLocks noGrp="1"/>
          </p:cNvSpPr>
          <p:nvPr>
            <p:ph type="ftr" sz="quarter" idx="11"/>
          </p:nvPr>
        </p:nvSpPr>
        <p:spPr/>
        <p:txBody>
          <a:bodyPr/>
          <a:lstStyle>
            <a:lvl1pPr>
              <a:defRPr/>
            </a:lvl1pPr>
          </a:lstStyle>
          <a:p>
            <a:endParaRPr lang="ru-RU" altLang="ru-RU">
              <a:solidFill>
                <a:srgbClr val="FFFFFF"/>
              </a:solidFill>
            </a:endParaRPr>
          </a:p>
        </p:txBody>
      </p:sp>
      <p:sp>
        <p:nvSpPr>
          <p:cNvPr id="9" name="Номер слайда 8"/>
          <p:cNvSpPr>
            <a:spLocks noGrp="1"/>
          </p:cNvSpPr>
          <p:nvPr>
            <p:ph type="sldNum" sz="quarter" idx="12"/>
          </p:nvPr>
        </p:nvSpPr>
        <p:spPr/>
        <p:txBody>
          <a:bodyPr/>
          <a:lstStyle>
            <a:lvl1pPr>
              <a:defRPr/>
            </a:lvl1pPr>
          </a:lstStyle>
          <a:p>
            <a:fld id="{65AB6D68-45B4-424C-BB1B-37CE180D4808}" type="slidenum">
              <a:rPr lang="ru-RU" altLang="ru-RU">
                <a:solidFill>
                  <a:srgbClr val="FFFFFF"/>
                </a:solidFill>
              </a:rPr>
              <a:pPr/>
              <a:t>‹#›</a:t>
            </a:fld>
            <a:endParaRPr lang="ru-RU" altLang="ru-RU">
              <a:solidFill>
                <a:srgbClr val="FFFFFF"/>
              </a:solidFill>
            </a:endParaRPr>
          </a:p>
        </p:txBody>
      </p:sp>
    </p:spTree>
    <p:extLst>
      <p:ext uri="{BB962C8B-B14F-4D97-AF65-F5344CB8AC3E}">
        <p14:creationId xmlns="" xmlns:p14="http://schemas.microsoft.com/office/powerpoint/2010/main" val="2905657217"/>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ltLang="ru-RU">
              <a:solidFill>
                <a:srgbClr val="FFFFFF"/>
              </a:solidFill>
            </a:endParaRPr>
          </a:p>
        </p:txBody>
      </p:sp>
      <p:sp>
        <p:nvSpPr>
          <p:cNvPr id="4" name="Нижний колонтитул 3"/>
          <p:cNvSpPr>
            <a:spLocks noGrp="1"/>
          </p:cNvSpPr>
          <p:nvPr>
            <p:ph type="ftr" sz="quarter" idx="11"/>
          </p:nvPr>
        </p:nvSpPr>
        <p:spPr/>
        <p:txBody>
          <a:bodyPr/>
          <a:lstStyle>
            <a:lvl1pPr>
              <a:defRPr/>
            </a:lvl1pPr>
          </a:lstStyle>
          <a:p>
            <a:endParaRPr lang="ru-RU" altLang="ru-RU">
              <a:solidFill>
                <a:srgbClr val="FFFFFF"/>
              </a:solidFill>
            </a:endParaRPr>
          </a:p>
        </p:txBody>
      </p:sp>
      <p:sp>
        <p:nvSpPr>
          <p:cNvPr id="5" name="Номер слайда 4"/>
          <p:cNvSpPr>
            <a:spLocks noGrp="1"/>
          </p:cNvSpPr>
          <p:nvPr>
            <p:ph type="sldNum" sz="quarter" idx="12"/>
          </p:nvPr>
        </p:nvSpPr>
        <p:spPr/>
        <p:txBody>
          <a:bodyPr/>
          <a:lstStyle>
            <a:lvl1pPr>
              <a:defRPr/>
            </a:lvl1pPr>
          </a:lstStyle>
          <a:p>
            <a:fld id="{CBDA0F4D-7C9C-4246-8432-7CD9EE02BD9C}" type="slidenum">
              <a:rPr lang="ru-RU" altLang="ru-RU">
                <a:solidFill>
                  <a:srgbClr val="FFFFFF"/>
                </a:solidFill>
              </a:rPr>
              <a:pPr/>
              <a:t>‹#›</a:t>
            </a:fld>
            <a:endParaRPr lang="ru-RU" altLang="ru-RU">
              <a:solidFill>
                <a:srgbClr val="FFFFFF"/>
              </a:solidFill>
            </a:endParaRPr>
          </a:p>
        </p:txBody>
      </p:sp>
    </p:spTree>
    <p:extLst>
      <p:ext uri="{BB962C8B-B14F-4D97-AF65-F5344CB8AC3E}">
        <p14:creationId xmlns="" xmlns:p14="http://schemas.microsoft.com/office/powerpoint/2010/main" val="20845030"/>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ltLang="ru-RU">
              <a:solidFill>
                <a:srgbClr val="FFFFFF"/>
              </a:solidFill>
            </a:endParaRPr>
          </a:p>
        </p:txBody>
      </p:sp>
      <p:sp>
        <p:nvSpPr>
          <p:cNvPr id="3" name="Нижний колонтитул 2"/>
          <p:cNvSpPr>
            <a:spLocks noGrp="1"/>
          </p:cNvSpPr>
          <p:nvPr>
            <p:ph type="ftr" sz="quarter" idx="11"/>
          </p:nvPr>
        </p:nvSpPr>
        <p:spPr/>
        <p:txBody>
          <a:bodyPr/>
          <a:lstStyle>
            <a:lvl1pPr>
              <a:defRPr/>
            </a:lvl1pPr>
          </a:lstStyle>
          <a:p>
            <a:endParaRPr lang="ru-RU" altLang="ru-RU">
              <a:solidFill>
                <a:srgbClr val="FFFFFF"/>
              </a:solidFill>
            </a:endParaRPr>
          </a:p>
        </p:txBody>
      </p:sp>
      <p:sp>
        <p:nvSpPr>
          <p:cNvPr id="4" name="Номер слайда 3"/>
          <p:cNvSpPr>
            <a:spLocks noGrp="1"/>
          </p:cNvSpPr>
          <p:nvPr>
            <p:ph type="sldNum" sz="quarter" idx="12"/>
          </p:nvPr>
        </p:nvSpPr>
        <p:spPr/>
        <p:txBody>
          <a:bodyPr/>
          <a:lstStyle>
            <a:lvl1pPr>
              <a:defRPr/>
            </a:lvl1pPr>
          </a:lstStyle>
          <a:p>
            <a:fld id="{ED7B2372-0BE1-41B7-84EC-C6DDB59FD352}" type="slidenum">
              <a:rPr lang="ru-RU" altLang="ru-RU">
                <a:solidFill>
                  <a:srgbClr val="FFFFFF"/>
                </a:solidFill>
              </a:rPr>
              <a:pPr/>
              <a:t>‹#›</a:t>
            </a:fld>
            <a:endParaRPr lang="ru-RU" altLang="ru-RU">
              <a:solidFill>
                <a:srgbClr val="FFFFFF"/>
              </a:solidFill>
            </a:endParaRPr>
          </a:p>
        </p:txBody>
      </p:sp>
    </p:spTree>
    <p:extLst>
      <p:ext uri="{BB962C8B-B14F-4D97-AF65-F5344CB8AC3E}">
        <p14:creationId xmlns="" xmlns:p14="http://schemas.microsoft.com/office/powerpoint/2010/main" val="934768986"/>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solidFill>
                <a:srgbClr val="FFFFFF"/>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ru-RU">
              <a:solidFill>
                <a:srgbClr val="FFFFFF"/>
              </a:solidFill>
            </a:endParaRPr>
          </a:p>
        </p:txBody>
      </p:sp>
      <p:sp>
        <p:nvSpPr>
          <p:cNvPr id="7" name="Номер слайда 6"/>
          <p:cNvSpPr>
            <a:spLocks noGrp="1"/>
          </p:cNvSpPr>
          <p:nvPr>
            <p:ph type="sldNum" sz="quarter" idx="12"/>
          </p:nvPr>
        </p:nvSpPr>
        <p:spPr/>
        <p:txBody>
          <a:bodyPr/>
          <a:lstStyle>
            <a:lvl1pPr>
              <a:defRPr/>
            </a:lvl1pPr>
          </a:lstStyle>
          <a:p>
            <a:fld id="{C82972EB-FB63-4016-BA55-BB13E4FD6CE6}" type="slidenum">
              <a:rPr lang="ru-RU" altLang="ru-RU">
                <a:solidFill>
                  <a:srgbClr val="FFFFFF"/>
                </a:solidFill>
              </a:rPr>
              <a:pPr/>
              <a:t>‹#›</a:t>
            </a:fld>
            <a:endParaRPr lang="ru-RU" altLang="ru-RU">
              <a:solidFill>
                <a:srgbClr val="FFFFFF"/>
              </a:solidFill>
            </a:endParaRPr>
          </a:p>
        </p:txBody>
      </p:sp>
    </p:spTree>
    <p:extLst>
      <p:ext uri="{BB962C8B-B14F-4D97-AF65-F5344CB8AC3E}">
        <p14:creationId xmlns="" xmlns:p14="http://schemas.microsoft.com/office/powerpoint/2010/main" val="39849618"/>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solidFill>
                <a:srgbClr val="FFFFFF"/>
              </a:solidFill>
            </a:endParaRPr>
          </a:p>
        </p:txBody>
      </p:sp>
      <p:sp>
        <p:nvSpPr>
          <p:cNvPr id="6" name="Нижний колонтитул 5"/>
          <p:cNvSpPr>
            <a:spLocks noGrp="1"/>
          </p:cNvSpPr>
          <p:nvPr>
            <p:ph type="ftr" sz="quarter" idx="11"/>
          </p:nvPr>
        </p:nvSpPr>
        <p:spPr/>
        <p:txBody>
          <a:bodyPr/>
          <a:lstStyle>
            <a:lvl1pPr>
              <a:defRPr/>
            </a:lvl1pPr>
          </a:lstStyle>
          <a:p>
            <a:endParaRPr lang="ru-RU" altLang="ru-RU">
              <a:solidFill>
                <a:srgbClr val="FFFFFF"/>
              </a:solidFill>
            </a:endParaRPr>
          </a:p>
        </p:txBody>
      </p:sp>
      <p:sp>
        <p:nvSpPr>
          <p:cNvPr id="7" name="Номер слайда 6"/>
          <p:cNvSpPr>
            <a:spLocks noGrp="1"/>
          </p:cNvSpPr>
          <p:nvPr>
            <p:ph type="sldNum" sz="quarter" idx="12"/>
          </p:nvPr>
        </p:nvSpPr>
        <p:spPr/>
        <p:txBody>
          <a:bodyPr/>
          <a:lstStyle>
            <a:lvl1pPr>
              <a:defRPr/>
            </a:lvl1pPr>
          </a:lstStyle>
          <a:p>
            <a:fld id="{9F6A965B-636F-4347-8B96-B971C0538AC3}" type="slidenum">
              <a:rPr lang="ru-RU" altLang="ru-RU">
                <a:solidFill>
                  <a:srgbClr val="FFFFFF"/>
                </a:solidFill>
              </a:rPr>
              <a:pPr/>
              <a:t>‹#›</a:t>
            </a:fld>
            <a:endParaRPr lang="ru-RU" altLang="ru-RU">
              <a:solidFill>
                <a:srgbClr val="FFFFFF"/>
              </a:solidFill>
            </a:endParaRPr>
          </a:p>
        </p:txBody>
      </p:sp>
    </p:spTree>
    <p:extLst>
      <p:ext uri="{BB962C8B-B14F-4D97-AF65-F5344CB8AC3E}">
        <p14:creationId xmlns="" xmlns:p14="http://schemas.microsoft.com/office/powerpoint/2010/main" val="1528067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w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image" Target="../media/image5.png"/><Relationship Id="rId2" Type="http://schemas.openxmlformats.org/officeDocument/2006/relationships/slideLayout" Target="../slideLayouts/slideLayout13.xml"/><Relationship Id="rId16"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theme" Target="../theme/theme5.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tags" Target="../tags/tag1.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5" Type="http://schemas.openxmlformats.org/officeDocument/2006/relationships/image" Target="../media/image6.jpeg"/><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 Id="rId14" Type="http://schemas.openxmlformats.org/officeDocument/2006/relationships/tags" Target="../tags/tag2.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image" Target="../media/image9.jpeg"/><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6.xml"/><Relationship Id="rId13" Type="http://schemas.openxmlformats.org/officeDocument/2006/relationships/theme" Target="../theme/theme8.xml"/><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slideLayout" Target="../slideLayouts/slideLayout90.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8.xml"/><Relationship Id="rId13" Type="http://schemas.openxmlformats.org/officeDocument/2006/relationships/theme" Target="../theme/theme9.xml"/><Relationship Id="rId3" Type="http://schemas.openxmlformats.org/officeDocument/2006/relationships/slideLayout" Target="../slideLayouts/slideLayout93.xml"/><Relationship Id="rId7" Type="http://schemas.openxmlformats.org/officeDocument/2006/relationships/slideLayout" Target="../slideLayouts/slideLayout97.xml"/><Relationship Id="rId12" Type="http://schemas.openxmlformats.org/officeDocument/2006/relationships/slideLayout" Target="../slideLayouts/slideLayout102.xml"/><Relationship Id="rId2" Type="http://schemas.openxmlformats.org/officeDocument/2006/relationships/slideLayout" Target="../slideLayouts/slideLayout92.xml"/><Relationship Id="rId1" Type="http://schemas.openxmlformats.org/officeDocument/2006/relationships/slideLayout" Target="../slideLayouts/slideLayout91.xml"/><Relationship Id="rId6" Type="http://schemas.openxmlformats.org/officeDocument/2006/relationships/slideLayout" Target="../slideLayouts/slideLayout96.xml"/><Relationship Id="rId11" Type="http://schemas.openxmlformats.org/officeDocument/2006/relationships/slideLayout" Target="../slideLayouts/slideLayout101.xml"/><Relationship Id="rId5" Type="http://schemas.openxmlformats.org/officeDocument/2006/relationships/slideLayout" Target="../slideLayouts/slideLayout95.xml"/><Relationship Id="rId10" Type="http://schemas.openxmlformats.org/officeDocument/2006/relationships/slideLayout" Target="../slideLayouts/slideLayout100.xml"/><Relationship Id="rId4" Type="http://schemas.openxmlformats.org/officeDocument/2006/relationships/slideLayout" Target="../slideLayouts/slideLayout94.xml"/><Relationship Id="rId9" Type="http://schemas.openxmlformats.org/officeDocument/2006/relationships/slideLayout" Target="../slideLayouts/slideLayout9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65538" name="Group 2"/>
          <p:cNvGrpSpPr>
            <a:grpSpLocks/>
          </p:cNvGrpSpPr>
          <p:nvPr/>
        </p:nvGrpSpPr>
        <p:grpSpPr bwMode="auto">
          <a:xfrm>
            <a:off x="1588" y="0"/>
            <a:ext cx="9148762" cy="6851650"/>
            <a:chOff x="1" y="0"/>
            <a:chExt cx="5763" cy="4316"/>
          </a:xfrm>
        </p:grpSpPr>
        <p:sp>
          <p:nvSpPr>
            <p:cNvPr id="65539"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sp>
          <p:nvSpPr>
            <p:cNvPr id="65540"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sp>
          <p:nvSpPr>
            <p:cNvPr id="65541"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grpSp>
          <p:nvGrpSpPr>
            <p:cNvPr id="65542" name="Group 6"/>
            <p:cNvGrpSpPr>
              <a:grpSpLocks/>
            </p:cNvGrpSpPr>
            <p:nvPr/>
          </p:nvGrpSpPr>
          <p:grpSpPr bwMode="auto">
            <a:xfrm>
              <a:off x="288" y="0"/>
              <a:ext cx="5098" cy="4316"/>
              <a:chOff x="288" y="0"/>
              <a:chExt cx="5098" cy="4316"/>
            </a:xfrm>
          </p:grpSpPr>
          <p:sp>
            <p:nvSpPr>
              <p:cNvPr id="65543"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sp>
            <p:nvSpPr>
              <p:cNvPr id="65544"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sp>
            <p:nvSpPr>
              <p:cNvPr id="65545"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sp>
            <p:nvSpPr>
              <p:cNvPr id="65546"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sp>
            <p:nvSpPr>
              <p:cNvPr id="65547"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sp>
            <p:nvSpPr>
              <p:cNvPr id="65548"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sp>
            <p:nvSpPr>
              <p:cNvPr id="65549"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sp>
            <p:nvSpPr>
              <p:cNvPr id="65550"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sp>
            <p:nvSpPr>
              <p:cNvPr id="65551"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sp>
            <p:nvSpPr>
              <p:cNvPr id="65552"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sp>
            <p:nvSpPr>
              <p:cNvPr id="65553"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sp>
            <p:nvSpPr>
              <p:cNvPr id="65554"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sp>
            <p:nvSpPr>
              <p:cNvPr id="65555"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grpSp>
        <p:sp>
          <p:nvSpPr>
            <p:cNvPr id="65556"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sp>
          <p:nvSpPr>
            <p:cNvPr id="65557"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sp>
          <p:nvSpPr>
            <p:cNvPr id="65558"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sp>
          <p:nvSpPr>
            <p:cNvPr id="65559"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sp>
          <p:nvSpPr>
            <p:cNvPr id="65560"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sp>
          <p:nvSpPr>
            <p:cNvPr id="65561"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sp>
          <p:nvSpPr>
            <p:cNvPr id="65562"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sp>
          <p:nvSpPr>
            <p:cNvPr id="65563"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sp>
          <p:nvSpPr>
            <p:cNvPr id="65564"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a:solidFill>
                  <a:srgbClr val="FFFFFF"/>
                </a:solidFill>
                <a:latin typeface="Arial" charset="0"/>
              </a:endParaRPr>
            </a:p>
          </p:txBody>
        </p:sp>
        <p:sp>
          <p:nvSpPr>
            <p:cNvPr id="65565"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a:solidFill>
                  <a:srgbClr val="FFFFFF"/>
                </a:solidFill>
                <a:latin typeface="Arial" charset="0"/>
              </a:endParaRPr>
            </a:p>
          </p:txBody>
        </p:sp>
        <p:sp>
          <p:nvSpPr>
            <p:cNvPr id="65566"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a:solidFill>
                  <a:srgbClr val="FFFFFF"/>
                </a:solidFill>
                <a:latin typeface="Arial" charset="0"/>
              </a:endParaRPr>
            </a:p>
          </p:txBody>
        </p:sp>
        <p:grpSp>
          <p:nvGrpSpPr>
            <p:cNvPr id="65567" name="Group 31"/>
            <p:cNvGrpSpPr>
              <a:grpSpLocks/>
            </p:cNvGrpSpPr>
            <p:nvPr/>
          </p:nvGrpSpPr>
          <p:grpSpPr bwMode="auto">
            <a:xfrm>
              <a:off x="1" y="392"/>
              <a:ext cx="5758" cy="1571"/>
              <a:chOff x="1" y="392"/>
              <a:chExt cx="5758" cy="1571"/>
            </a:xfrm>
          </p:grpSpPr>
          <p:sp>
            <p:nvSpPr>
              <p:cNvPr id="65568"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a:solidFill>
                    <a:srgbClr val="FFFFFF"/>
                  </a:solidFill>
                  <a:latin typeface="Arial" charset="0"/>
                </a:endParaRPr>
              </a:p>
            </p:txBody>
          </p:sp>
          <p:sp>
            <p:nvSpPr>
              <p:cNvPr id="65569"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a:solidFill>
                    <a:srgbClr val="FFFFFF"/>
                  </a:solidFill>
                  <a:latin typeface="Arial" charset="0"/>
                </a:endParaRPr>
              </a:p>
            </p:txBody>
          </p:sp>
          <p:sp>
            <p:nvSpPr>
              <p:cNvPr id="65570"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a:solidFill>
                    <a:srgbClr val="FFFFFF"/>
                  </a:solidFill>
                  <a:latin typeface="Arial" charset="0"/>
                </a:endParaRPr>
              </a:p>
            </p:txBody>
          </p:sp>
          <p:sp>
            <p:nvSpPr>
              <p:cNvPr id="65571"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a:solidFill>
                    <a:srgbClr val="FFFFFF"/>
                  </a:solidFill>
                  <a:latin typeface="Arial" charset="0"/>
                </a:endParaRPr>
              </a:p>
            </p:txBody>
          </p:sp>
          <p:sp>
            <p:nvSpPr>
              <p:cNvPr id="65572"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a:solidFill>
                    <a:srgbClr val="FFFFFF"/>
                  </a:solidFill>
                  <a:latin typeface="Arial" charset="0"/>
                </a:endParaRPr>
              </a:p>
            </p:txBody>
          </p:sp>
        </p:grpSp>
        <p:sp>
          <p:nvSpPr>
            <p:cNvPr id="65573"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a:solidFill>
                  <a:srgbClr val="FFFFFF"/>
                </a:solidFill>
                <a:latin typeface="Arial" charset="0"/>
              </a:endParaRPr>
            </a:p>
          </p:txBody>
        </p:sp>
        <p:sp>
          <p:nvSpPr>
            <p:cNvPr id="65574"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a:solidFill>
                  <a:srgbClr val="FFFFFF"/>
                </a:solidFill>
                <a:latin typeface="Arial" charset="0"/>
              </a:endParaRPr>
            </a:p>
          </p:txBody>
        </p:sp>
      </p:grpSp>
      <p:sp>
        <p:nvSpPr>
          <p:cNvPr id="65575" name="Rectangle 39"/>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ru-RU" altLang="ru-RU" smtClean="0"/>
              <a:t>Образец заголовка</a:t>
            </a:r>
          </a:p>
        </p:txBody>
      </p:sp>
      <p:sp>
        <p:nvSpPr>
          <p:cNvPr id="65576" name="Rectangle 40"/>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latin typeface="+mn-lt"/>
              </a:defRPr>
            </a:lvl1pPr>
          </a:lstStyle>
          <a:p>
            <a:pPr fontAlgn="base">
              <a:spcBef>
                <a:spcPct val="0"/>
              </a:spcBef>
              <a:spcAft>
                <a:spcPct val="0"/>
              </a:spcAft>
            </a:pPr>
            <a:endParaRPr lang="ru-RU" altLang="ru-RU">
              <a:solidFill>
                <a:srgbClr val="FFFFFF"/>
              </a:solidFill>
            </a:endParaRPr>
          </a:p>
        </p:txBody>
      </p:sp>
      <p:sp>
        <p:nvSpPr>
          <p:cNvPr id="65577" name="Rectangle 41"/>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latin typeface="+mn-lt"/>
              </a:defRPr>
            </a:lvl1pPr>
          </a:lstStyle>
          <a:p>
            <a:pPr fontAlgn="base">
              <a:spcBef>
                <a:spcPct val="0"/>
              </a:spcBef>
              <a:spcAft>
                <a:spcPct val="0"/>
              </a:spcAft>
            </a:pPr>
            <a:endParaRPr lang="ru-RU" altLang="ru-RU">
              <a:solidFill>
                <a:srgbClr val="FFFFFF"/>
              </a:solidFill>
            </a:endParaRPr>
          </a:p>
        </p:txBody>
      </p:sp>
      <p:sp>
        <p:nvSpPr>
          <p:cNvPr id="65578" name="Rectangle 42"/>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latin typeface="+mn-lt"/>
              </a:defRPr>
            </a:lvl1pPr>
          </a:lstStyle>
          <a:p>
            <a:pPr fontAlgn="base">
              <a:spcBef>
                <a:spcPct val="0"/>
              </a:spcBef>
              <a:spcAft>
                <a:spcPct val="0"/>
              </a:spcAft>
            </a:pPr>
            <a:fld id="{79E4DD50-DD85-4E6B-85C9-D8D930FEDD74}" type="slidenum">
              <a:rPr lang="ru-RU" altLang="ru-RU">
                <a:solidFill>
                  <a:srgbClr val="FFFFFF"/>
                </a:solidFill>
              </a:rPr>
              <a:pPr fontAlgn="base">
                <a:spcBef>
                  <a:spcPct val="0"/>
                </a:spcBef>
                <a:spcAft>
                  <a:spcPct val="0"/>
                </a:spcAft>
              </a:pPr>
              <a:t>‹#›</a:t>
            </a:fld>
            <a:endParaRPr lang="ru-RU" altLang="ru-RU">
              <a:solidFill>
                <a:srgbClr val="FFFFFF"/>
              </a:solidFill>
            </a:endParaRPr>
          </a:p>
        </p:txBody>
      </p:sp>
      <p:sp>
        <p:nvSpPr>
          <p:cNvPr id="65579"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Tree>
    <p:extLst>
      <p:ext uri="{BB962C8B-B14F-4D97-AF65-F5344CB8AC3E}">
        <p14:creationId xmlns="" xmlns:p14="http://schemas.microsoft.com/office/powerpoint/2010/main" val="452940539"/>
      </p:ext>
    </p:extLst>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6802" name="Group 2"/>
          <p:cNvGrpSpPr>
            <a:grpSpLocks/>
          </p:cNvGrpSpPr>
          <p:nvPr/>
        </p:nvGrpSpPr>
        <p:grpSpPr bwMode="auto">
          <a:xfrm>
            <a:off x="0" y="0"/>
            <a:ext cx="9159875" cy="6870700"/>
            <a:chOff x="0" y="0"/>
            <a:chExt cx="5770" cy="4328"/>
          </a:xfrm>
        </p:grpSpPr>
        <p:sp>
          <p:nvSpPr>
            <p:cNvPr id="76803"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ru-RU" altLang="ru-RU">
                <a:solidFill>
                  <a:srgbClr val="2F1311"/>
                </a:solidFill>
              </a:endParaRPr>
            </a:p>
          </p:txBody>
        </p:sp>
        <p:sp>
          <p:nvSpPr>
            <p:cNvPr id="76804"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ru-RU" altLang="ru-RU">
                <a:solidFill>
                  <a:srgbClr val="2F1311"/>
                </a:solidFill>
              </a:endParaRPr>
            </a:p>
          </p:txBody>
        </p:sp>
        <p:sp>
          <p:nvSpPr>
            <p:cNvPr id="76805"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ru-RU" altLang="ru-RU">
                <a:solidFill>
                  <a:srgbClr val="2F1311"/>
                </a:solidFill>
              </a:endParaRPr>
            </a:p>
          </p:txBody>
        </p:sp>
        <p:grpSp>
          <p:nvGrpSpPr>
            <p:cNvPr id="76806" name="Group 6"/>
            <p:cNvGrpSpPr>
              <a:grpSpLocks/>
            </p:cNvGrpSpPr>
            <p:nvPr/>
          </p:nvGrpSpPr>
          <p:grpSpPr bwMode="auto">
            <a:xfrm>
              <a:off x="4944" y="1"/>
              <a:ext cx="816" cy="3974"/>
              <a:chOff x="4944" y="1"/>
              <a:chExt cx="816" cy="3974"/>
            </a:xfrm>
          </p:grpSpPr>
          <p:grpSp>
            <p:nvGrpSpPr>
              <p:cNvPr id="76807" name="Group 7"/>
              <p:cNvGrpSpPr>
                <a:grpSpLocks/>
              </p:cNvGrpSpPr>
              <p:nvPr userDrawn="1"/>
            </p:nvGrpSpPr>
            <p:grpSpPr bwMode="auto">
              <a:xfrm>
                <a:off x="5280" y="1"/>
                <a:ext cx="480" cy="1430"/>
                <a:chOff x="5280" y="1"/>
                <a:chExt cx="480" cy="1430"/>
              </a:xfrm>
            </p:grpSpPr>
            <p:grpSp>
              <p:nvGrpSpPr>
                <p:cNvPr id="76808" name="Group 8"/>
                <p:cNvGrpSpPr>
                  <a:grpSpLocks/>
                </p:cNvGrpSpPr>
                <p:nvPr userDrawn="1"/>
              </p:nvGrpSpPr>
              <p:grpSpPr bwMode="auto">
                <a:xfrm rot="-5400000">
                  <a:off x="5484" y="0"/>
                  <a:ext cx="174" cy="176"/>
                  <a:chOff x="1657" y="323"/>
                  <a:chExt cx="1691" cy="2560"/>
                </a:xfrm>
              </p:grpSpPr>
              <p:grpSp>
                <p:nvGrpSpPr>
                  <p:cNvPr id="76809" name="Group 9"/>
                  <p:cNvGrpSpPr>
                    <a:grpSpLocks/>
                  </p:cNvGrpSpPr>
                  <p:nvPr/>
                </p:nvGrpSpPr>
                <p:grpSpPr bwMode="auto">
                  <a:xfrm>
                    <a:off x="1657" y="323"/>
                    <a:ext cx="1691" cy="2560"/>
                    <a:chOff x="1657" y="323"/>
                    <a:chExt cx="1691" cy="2560"/>
                  </a:xfrm>
                </p:grpSpPr>
                <p:sp>
                  <p:nvSpPr>
                    <p:cNvPr id="76810" name="Freeform 10"/>
                    <p:cNvSpPr>
                      <a:spLocks/>
                    </p:cNvSpPr>
                    <p:nvPr/>
                  </p:nvSpPr>
                  <p:spPr bwMode="auto">
                    <a:xfrm>
                      <a:off x="2117" y="323"/>
                      <a:ext cx="1231" cy="2560"/>
                    </a:xfrm>
                    <a:custGeom>
                      <a:avLst/>
                      <a:gdLst>
                        <a:gd name="T0" fmla="*/ 337 w 1231"/>
                        <a:gd name="T1" fmla="*/ 283 h 2560"/>
                        <a:gd name="T2" fmla="*/ 415 w 1231"/>
                        <a:gd name="T3" fmla="*/ 115 h 2560"/>
                        <a:gd name="T4" fmla="*/ 583 w 1231"/>
                        <a:gd name="T5" fmla="*/ 7 h 2560"/>
                        <a:gd name="T6" fmla="*/ 895 w 1231"/>
                        <a:gd name="T7" fmla="*/ 61 h 2560"/>
                        <a:gd name="T8" fmla="*/ 1051 w 1231"/>
                        <a:gd name="T9" fmla="*/ 349 h 2560"/>
                        <a:gd name="T10" fmla="*/ 979 w 1231"/>
                        <a:gd name="T11" fmla="*/ 769 h 2560"/>
                        <a:gd name="T12" fmla="*/ 943 w 1231"/>
                        <a:gd name="T13" fmla="*/ 943 h 2560"/>
                        <a:gd name="T14" fmla="*/ 1105 w 1231"/>
                        <a:gd name="T15" fmla="*/ 1075 h 2560"/>
                        <a:gd name="T16" fmla="*/ 1231 w 1231"/>
                        <a:gd name="T17" fmla="*/ 1525 h 2560"/>
                        <a:gd name="T18" fmla="*/ 1123 w 1231"/>
                        <a:gd name="T19" fmla="*/ 1969 h 2560"/>
                        <a:gd name="T20" fmla="*/ 907 w 1231"/>
                        <a:gd name="T21" fmla="*/ 2077 h 2560"/>
                        <a:gd name="T22" fmla="*/ 721 w 1231"/>
                        <a:gd name="T23" fmla="*/ 2059 h 2560"/>
                        <a:gd name="T24" fmla="*/ 655 w 1231"/>
                        <a:gd name="T25" fmla="*/ 2251 h 2560"/>
                        <a:gd name="T26" fmla="*/ 529 w 1231"/>
                        <a:gd name="T27" fmla="*/ 2527 h 2560"/>
                        <a:gd name="T28" fmla="*/ 211 w 1231"/>
                        <a:gd name="T29" fmla="*/ 2509 h 2560"/>
                        <a:gd name="T30" fmla="*/ 31 w 1231"/>
                        <a:gd name="T31" fmla="*/ 2227 h 2560"/>
                        <a:gd name="T32" fmla="*/ 25 w 1231"/>
                        <a:gd name="T33" fmla="*/ 1969 h 2560"/>
                        <a:gd name="T34" fmla="*/ 145 w 1231"/>
                        <a:gd name="T35" fmla="*/ 1651 h 2560"/>
                        <a:gd name="T36" fmla="*/ 259 w 1231"/>
                        <a:gd name="T37" fmla="*/ 1513 h 2560"/>
                        <a:gd name="T38" fmla="*/ 217 w 1231"/>
                        <a:gd name="T39" fmla="*/ 1729 h 2560"/>
                        <a:gd name="T40" fmla="*/ 73 w 1231"/>
                        <a:gd name="T41" fmla="*/ 2023 h 2560"/>
                        <a:gd name="T42" fmla="*/ 169 w 1231"/>
                        <a:gd name="T43" fmla="*/ 2323 h 2560"/>
                        <a:gd name="T44" fmla="*/ 439 w 1231"/>
                        <a:gd name="T45" fmla="*/ 2431 h 2560"/>
                        <a:gd name="T46" fmla="*/ 595 w 1231"/>
                        <a:gd name="T47" fmla="*/ 2227 h 2560"/>
                        <a:gd name="T48" fmla="*/ 577 w 1231"/>
                        <a:gd name="T49" fmla="*/ 1807 h 2560"/>
                        <a:gd name="T50" fmla="*/ 493 w 1231"/>
                        <a:gd name="T51" fmla="*/ 1531 h 2560"/>
                        <a:gd name="T52" fmla="*/ 535 w 1231"/>
                        <a:gd name="T53" fmla="*/ 1459 h 2560"/>
                        <a:gd name="T54" fmla="*/ 625 w 1231"/>
                        <a:gd name="T55" fmla="*/ 1633 h 2560"/>
                        <a:gd name="T56" fmla="*/ 721 w 1231"/>
                        <a:gd name="T57" fmla="*/ 1933 h 2560"/>
                        <a:gd name="T58" fmla="*/ 967 w 1231"/>
                        <a:gd name="T59" fmla="*/ 1963 h 2560"/>
                        <a:gd name="T60" fmla="*/ 1135 w 1231"/>
                        <a:gd name="T61" fmla="*/ 1687 h 2560"/>
                        <a:gd name="T62" fmla="*/ 1117 w 1231"/>
                        <a:gd name="T63" fmla="*/ 1273 h 2560"/>
                        <a:gd name="T64" fmla="*/ 883 w 1231"/>
                        <a:gd name="T65" fmla="*/ 1057 h 2560"/>
                        <a:gd name="T66" fmla="*/ 679 w 1231"/>
                        <a:gd name="T67" fmla="*/ 1129 h 2560"/>
                        <a:gd name="T68" fmla="*/ 577 w 1231"/>
                        <a:gd name="T69" fmla="*/ 1117 h 2560"/>
                        <a:gd name="T70" fmla="*/ 619 w 1231"/>
                        <a:gd name="T71" fmla="*/ 1033 h 2560"/>
                        <a:gd name="T72" fmla="*/ 811 w 1231"/>
                        <a:gd name="T73" fmla="*/ 937 h 2560"/>
                        <a:gd name="T74" fmla="*/ 949 w 1231"/>
                        <a:gd name="T75" fmla="*/ 613 h 2560"/>
                        <a:gd name="T76" fmla="*/ 883 w 1231"/>
                        <a:gd name="T77" fmla="*/ 175 h 2560"/>
                        <a:gd name="T78" fmla="*/ 619 w 1231"/>
                        <a:gd name="T79" fmla="*/ 103 h 2560"/>
                        <a:gd name="T80" fmla="*/ 391 w 1231"/>
                        <a:gd name="T81" fmla="*/ 355 h 2560"/>
                        <a:gd name="T82" fmla="*/ 403 w 1231"/>
                        <a:gd name="T83" fmla="*/ 763 h 2560"/>
                        <a:gd name="T84" fmla="*/ 343 w 1231"/>
                        <a:gd name="T85" fmla="*/ 949 h 2560"/>
                        <a:gd name="T86" fmla="*/ 289 w 1231"/>
                        <a:gd name="T87" fmla="*/ 685 h 2560"/>
                        <a:gd name="T88" fmla="*/ 307 w 1231"/>
                        <a:gd name="T89" fmla="*/ 367 h 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a:noFill/>
                    </a:ln>
                    <a:effectLst/>
                    <a:extLst>
                      <a:ext uri="{91240B29-F687-4F45-9708-019B960494DF}">
                        <a14:hiddenLine xmlns=""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2F1311"/>
                        </a:solidFill>
                      </a:endParaRPr>
                    </a:p>
                  </p:txBody>
                </p:sp>
                <p:sp>
                  <p:nvSpPr>
                    <p:cNvPr id="76811" name="Freeform 11"/>
                    <p:cNvSpPr>
                      <a:spLocks/>
                    </p:cNvSpPr>
                    <p:nvPr/>
                  </p:nvSpPr>
                  <p:spPr bwMode="auto">
                    <a:xfrm>
                      <a:off x="1657" y="376"/>
                      <a:ext cx="865" cy="2071"/>
                    </a:xfrm>
                    <a:custGeom>
                      <a:avLst/>
                      <a:gdLst>
                        <a:gd name="T0" fmla="*/ 785 w 865"/>
                        <a:gd name="T1" fmla="*/ 530 h 2071"/>
                        <a:gd name="T2" fmla="*/ 797 w 865"/>
                        <a:gd name="T3" fmla="*/ 350 h 2071"/>
                        <a:gd name="T4" fmla="*/ 863 w 865"/>
                        <a:gd name="T5" fmla="*/ 206 h 2071"/>
                        <a:gd name="T6" fmla="*/ 809 w 865"/>
                        <a:gd name="T7" fmla="*/ 218 h 2071"/>
                        <a:gd name="T8" fmla="*/ 749 w 865"/>
                        <a:gd name="T9" fmla="*/ 218 h 2071"/>
                        <a:gd name="T10" fmla="*/ 683 w 865"/>
                        <a:gd name="T11" fmla="*/ 116 h 2071"/>
                        <a:gd name="T12" fmla="*/ 611 w 865"/>
                        <a:gd name="T13" fmla="*/ 32 h 2071"/>
                        <a:gd name="T14" fmla="*/ 509 w 865"/>
                        <a:gd name="T15" fmla="*/ 2 h 2071"/>
                        <a:gd name="T16" fmla="*/ 407 w 865"/>
                        <a:gd name="T17" fmla="*/ 20 h 2071"/>
                        <a:gd name="T18" fmla="*/ 281 w 865"/>
                        <a:gd name="T19" fmla="*/ 74 h 2071"/>
                        <a:gd name="T20" fmla="*/ 173 w 865"/>
                        <a:gd name="T21" fmla="*/ 206 h 2071"/>
                        <a:gd name="T22" fmla="*/ 119 w 865"/>
                        <a:gd name="T23" fmla="*/ 404 h 2071"/>
                        <a:gd name="T24" fmla="*/ 131 w 865"/>
                        <a:gd name="T25" fmla="*/ 590 h 2071"/>
                        <a:gd name="T26" fmla="*/ 173 w 865"/>
                        <a:gd name="T27" fmla="*/ 782 h 2071"/>
                        <a:gd name="T28" fmla="*/ 197 w 865"/>
                        <a:gd name="T29" fmla="*/ 884 h 2071"/>
                        <a:gd name="T30" fmla="*/ 167 w 865"/>
                        <a:gd name="T31" fmla="*/ 986 h 2071"/>
                        <a:gd name="T32" fmla="*/ 65 w 865"/>
                        <a:gd name="T33" fmla="*/ 1124 h 2071"/>
                        <a:gd name="T34" fmla="*/ 17 w 865"/>
                        <a:gd name="T35" fmla="*/ 1298 h 2071"/>
                        <a:gd name="T36" fmla="*/ 5 w 865"/>
                        <a:gd name="T37" fmla="*/ 1550 h 2071"/>
                        <a:gd name="T38" fmla="*/ 47 w 865"/>
                        <a:gd name="T39" fmla="*/ 1748 h 2071"/>
                        <a:gd name="T40" fmla="*/ 131 w 865"/>
                        <a:gd name="T41" fmla="*/ 1898 h 2071"/>
                        <a:gd name="T42" fmla="*/ 299 w 865"/>
                        <a:gd name="T43" fmla="*/ 1988 h 2071"/>
                        <a:gd name="T44" fmla="*/ 425 w 865"/>
                        <a:gd name="T45" fmla="*/ 1982 h 2071"/>
                        <a:gd name="T46" fmla="*/ 467 w 865"/>
                        <a:gd name="T47" fmla="*/ 1994 h 2071"/>
                        <a:gd name="T48" fmla="*/ 497 w 865"/>
                        <a:gd name="T49" fmla="*/ 2066 h 2071"/>
                        <a:gd name="T50" fmla="*/ 497 w 865"/>
                        <a:gd name="T51" fmla="*/ 1964 h 2071"/>
                        <a:gd name="T52" fmla="*/ 557 w 865"/>
                        <a:gd name="T53" fmla="*/ 1778 h 2071"/>
                        <a:gd name="T54" fmla="*/ 617 w 865"/>
                        <a:gd name="T55" fmla="*/ 1658 h 2071"/>
                        <a:gd name="T56" fmla="*/ 581 w 865"/>
                        <a:gd name="T57" fmla="*/ 1700 h 2071"/>
                        <a:gd name="T58" fmla="*/ 515 w 865"/>
                        <a:gd name="T59" fmla="*/ 1820 h 2071"/>
                        <a:gd name="T60" fmla="*/ 407 w 865"/>
                        <a:gd name="T61" fmla="*/ 1904 h 2071"/>
                        <a:gd name="T62" fmla="*/ 269 w 865"/>
                        <a:gd name="T63" fmla="*/ 1898 h 2071"/>
                        <a:gd name="T64" fmla="*/ 179 w 865"/>
                        <a:gd name="T65" fmla="*/ 1814 h 2071"/>
                        <a:gd name="T66" fmla="*/ 113 w 865"/>
                        <a:gd name="T67" fmla="*/ 1640 h 2071"/>
                        <a:gd name="T68" fmla="*/ 107 w 865"/>
                        <a:gd name="T69" fmla="*/ 1394 h 2071"/>
                        <a:gd name="T70" fmla="*/ 137 w 865"/>
                        <a:gd name="T71" fmla="*/ 1190 h 2071"/>
                        <a:gd name="T72" fmla="*/ 203 w 865"/>
                        <a:gd name="T73" fmla="*/ 1070 h 2071"/>
                        <a:gd name="T74" fmla="*/ 323 w 865"/>
                        <a:gd name="T75" fmla="*/ 1022 h 2071"/>
                        <a:gd name="T76" fmla="*/ 509 w 865"/>
                        <a:gd name="T77" fmla="*/ 1076 h 2071"/>
                        <a:gd name="T78" fmla="*/ 611 w 865"/>
                        <a:gd name="T79" fmla="*/ 1124 h 2071"/>
                        <a:gd name="T80" fmla="*/ 665 w 865"/>
                        <a:gd name="T81" fmla="*/ 1100 h 2071"/>
                        <a:gd name="T82" fmla="*/ 659 w 865"/>
                        <a:gd name="T83" fmla="*/ 1046 h 2071"/>
                        <a:gd name="T84" fmla="*/ 611 w 865"/>
                        <a:gd name="T85" fmla="*/ 1004 h 2071"/>
                        <a:gd name="T86" fmla="*/ 497 w 865"/>
                        <a:gd name="T87" fmla="*/ 980 h 2071"/>
                        <a:gd name="T88" fmla="*/ 323 w 865"/>
                        <a:gd name="T89" fmla="*/ 896 h 2071"/>
                        <a:gd name="T90" fmla="*/ 233 w 865"/>
                        <a:gd name="T91" fmla="*/ 680 h 2071"/>
                        <a:gd name="T92" fmla="*/ 209 w 865"/>
                        <a:gd name="T93" fmla="*/ 416 h 2071"/>
                        <a:gd name="T94" fmla="*/ 317 w 865"/>
                        <a:gd name="T95" fmla="*/ 170 h 2071"/>
                        <a:gd name="T96" fmla="*/ 485 w 865"/>
                        <a:gd name="T97" fmla="*/ 110 h 2071"/>
                        <a:gd name="T98" fmla="*/ 617 w 865"/>
                        <a:gd name="T99" fmla="*/ 164 h 2071"/>
                        <a:gd name="T100" fmla="*/ 707 w 865"/>
                        <a:gd name="T101" fmla="*/ 290 h 2071"/>
                        <a:gd name="T102" fmla="*/ 737 w 865"/>
                        <a:gd name="T103" fmla="*/ 428 h 2071"/>
                        <a:gd name="T104" fmla="*/ 773 w 865"/>
                        <a:gd name="T105" fmla="*/ 602 h 2071"/>
                        <a:gd name="T106" fmla="*/ 809 w 865"/>
                        <a:gd name="T107" fmla="*/ 584 h 2071"/>
                        <a:gd name="T108" fmla="*/ 785 w 865"/>
                        <a:gd name="T109" fmla="*/ 530 h 2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a:noFill/>
                    </a:ln>
                    <a:effectLst/>
                    <a:extLst>
                      <a:ext uri="{91240B29-F687-4F45-9708-019B960494DF}">
                        <a14:hiddenLine xmlns=""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2F1311"/>
                        </a:solidFill>
                      </a:endParaRPr>
                    </a:p>
                  </p:txBody>
                </p:sp>
              </p:grpSp>
              <p:sp>
                <p:nvSpPr>
                  <p:cNvPr id="76812" name="Oval 12"/>
                  <p:cNvSpPr>
                    <a:spLocks noChangeArrowheads="1"/>
                  </p:cNvSpPr>
                  <p:nvPr/>
                </p:nvSpPr>
                <p:spPr bwMode="auto">
                  <a:xfrm>
                    <a:off x="2400" y="1428"/>
                    <a:ext cx="168" cy="246"/>
                  </a:xfrm>
                  <a:prstGeom prst="ellipse">
                    <a:avLst/>
                  </a:prstGeom>
                  <a:solidFill>
                    <a:srgbClr val="E7D6B7"/>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2F1311"/>
                      </a:solidFill>
                    </a:endParaRPr>
                  </a:p>
                </p:txBody>
              </p:sp>
              <p:sp>
                <p:nvSpPr>
                  <p:cNvPr id="76813" name="Freeform 13"/>
                  <p:cNvSpPr>
                    <a:spLocks/>
                  </p:cNvSpPr>
                  <p:nvPr/>
                </p:nvSpPr>
                <p:spPr bwMode="auto">
                  <a:xfrm>
                    <a:off x="2595" y="741"/>
                    <a:ext cx="266" cy="521"/>
                  </a:xfrm>
                  <a:custGeom>
                    <a:avLst/>
                    <a:gdLst>
                      <a:gd name="T0" fmla="*/ 3 w 266"/>
                      <a:gd name="T1" fmla="*/ 483 h 521"/>
                      <a:gd name="T2" fmla="*/ 27 w 266"/>
                      <a:gd name="T3" fmla="*/ 273 h 521"/>
                      <a:gd name="T4" fmla="*/ 111 w 266"/>
                      <a:gd name="T5" fmla="*/ 45 h 521"/>
                      <a:gd name="T6" fmla="*/ 183 w 266"/>
                      <a:gd name="T7" fmla="*/ 3 h 521"/>
                      <a:gd name="T8" fmla="*/ 237 w 266"/>
                      <a:gd name="T9" fmla="*/ 39 h 521"/>
                      <a:gd name="T10" fmla="*/ 261 w 266"/>
                      <a:gd name="T11" fmla="*/ 129 h 521"/>
                      <a:gd name="T12" fmla="*/ 207 w 266"/>
                      <a:gd name="T13" fmla="*/ 273 h 521"/>
                      <a:gd name="T14" fmla="*/ 105 w 266"/>
                      <a:gd name="T15" fmla="*/ 477 h 521"/>
                      <a:gd name="T16" fmla="*/ 45 w 266"/>
                      <a:gd name="T17" fmla="*/ 501 h 521"/>
                      <a:gd name="T18" fmla="*/ 3 w 266"/>
                      <a:gd name="T19" fmla="*/ 483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a:noFill/>
                  </a:ln>
                  <a:effectLst/>
                  <a:extLst>
                    <a:ext uri="{91240B29-F687-4F45-9708-019B960494DF}">
                      <a14:hiddenLine xmlns=""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2F1311"/>
                      </a:solidFill>
                    </a:endParaRPr>
                  </a:p>
                </p:txBody>
              </p:sp>
              <p:sp>
                <p:nvSpPr>
                  <p:cNvPr id="76814" name="Freeform 14"/>
                  <p:cNvSpPr>
                    <a:spLocks/>
                  </p:cNvSpPr>
                  <p:nvPr/>
                </p:nvSpPr>
                <p:spPr bwMode="auto">
                  <a:xfrm>
                    <a:off x="2672" y="1593"/>
                    <a:ext cx="392" cy="340"/>
                  </a:xfrm>
                  <a:custGeom>
                    <a:avLst/>
                    <a:gdLst>
                      <a:gd name="T0" fmla="*/ 100 w 392"/>
                      <a:gd name="T1" fmla="*/ 201 h 340"/>
                      <a:gd name="T2" fmla="*/ 16 w 392"/>
                      <a:gd name="T3" fmla="*/ 87 h 340"/>
                      <a:gd name="T4" fmla="*/ 4 w 392"/>
                      <a:gd name="T5" fmla="*/ 45 h 340"/>
                      <a:gd name="T6" fmla="*/ 28 w 392"/>
                      <a:gd name="T7" fmla="*/ 3 h 340"/>
                      <a:gd name="T8" fmla="*/ 130 w 392"/>
                      <a:gd name="T9" fmla="*/ 27 h 340"/>
                      <a:gd name="T10" fmla="*/ 250 w 392"/>
                      <a:gd name="T11" fmla="*/ 75 h 340"/>
                      <a:gd name="T12" fmla="*/ 364 w 392"/>
                      <a:gd name="T13" fmla="*/ 159 h 340"/>
                      <a:gd name="T14" fmla="*/ 388 w 392"/>
                      <a:gd name="T15" fmla="*/ 273 h 340"/>
                      <a:gd name="T16" fmla="*/ 340 w 392"/>
                      <a:gd name="T17" fmla="*/ 333 h 340"/>
                      <a:gd name="T18" fmla="*/ 244 w 392"/>
                      <a:gd name="T19" fmla="*/ 315 h 340"/>
                      <a:gd name="T20" fmla="*/ 100 w 392"/>
                      <a:gd name="T21" fmla="*/ 201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a:noFill/>
                  </a:ln>
                  <a:effectLst/>
                  <a:extLst>
                    <a:ext uri="{91240B29-F687-4F45-9708-019B960494DF}">
                      <a14:hiddenLine xmlns=""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2F1311"/>
                      </a:solidFill>
                    </a:endParaRPr>
                  </a:p>
                </p:txBody>
              </p:sp>
              <p:sp>
                <p:nvSpPr>
                  <p:cNvPr id="76815" name="Freeform 15"/>
                  <p:cNvSpPr>
                    <a:spLocks/>
                  </p:cNvSpPr>
                  <p:nvPr/>
                </p:nvSpPr>
                <p:spPr bwMode="auto">
                  <a:xfrm>
                    <a:off x="2412" y="1929"/>
                    <a:ext cx="151" cy="558"/>
                  </a:xfrm>
                  <a:custGeom>
                    <a:avLst/>
                    <a:gdLst>
                      <a:gd name="T0" fmla="*/ 18 w 151"/>
                      <a:gd name="T1" fmla="*/ 165 h 558"/>
                      <a:gd name="T2" fmla="*/ 42 w 151"/>
                      <a:gd name="T3" fmla="*/ 39 h 558"/>
                      <a:gd name="T4" fmla="*/ 66 w 151"/>
                      <a:gd name="T5" fmla="*/ 3 h 558"/>
                      <a:gd name="T6" fmla="*/ 108 w 151"/>
                      <a:gd name="T7" fmla="*/ 27 h 558"/>
                      <a:gd name="T8" fmla="*/ 138 w 151"/>
                      <a:gd name="T9" fmla="*/ 165 h 558"/>
                      <a:gd name="T10" fmla="*/ 144 w 151"/>
                      <a:gd name="T11" fmla="*/ 423 h 558"/>
                      <a:gd name="T12" fmla="*/ 96 w 151"/>
                      <a:gd name="T13" fmla="*/ 543 h 558"/>
                      <a:gd name="T14" fmla="*/ 24 w 151"/>
                      <a:gd name="T15" fmla="*/ 513 h 558"/>
                      <a:gd name="T16" fmla="*/ 0 w 151"/>
                      <a:gd name="T17" fmla="*/ 315 h 558"/>
                      <a:gd name="T18" fmla="*/ 18 w 151"/>
                      <a:gd name="T19" fmla="*/ 165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a:noFill/>
                  </a:ln>
                  <a:effectLst/>
                  <a:extLst>
                    <a:ext uri="{91240B29-F687-4F45-9708-019B960494DF}">
                      <a14:hiddenLine xmlns=""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2F1311"/>
                      </a:solidFill>
                    </a:endParaRPr>
                  </a:p>
                </p:txBody>
              </p:sp>
              <p:sp>
                <p:nvSpPr>
                  <p:cNvPr id="76816" name="Freeform 16"/>
                  <p:cNvSpPr>
                    <a:spLocks/>
                  </p:cNvSpPr>
                  <p:nvPr/>
                </p:nvSpPr>
                <p:spPr bwMode="auto">
                  <a:xfrm>
                    <a:off x="1907" y="1589"/>
                    <a:ext cx="392" cy="253"/>
                  </a:xfrm>
                  <a:custGeom>
                    <a:avLst/>
                    <a:gdLst>
                      <a:gd name="T0" fmla="*/ 175 w 392"/>
                      <a:gd name="T1" fmla="*/ 61 h 253"/>
                      <a:gd name="T2" fmla="*/ 307 w 392"/>
                      <a:gd name="T3" fmla="*/ 19 h 253"/>
                      <a:gd name="T4" fmla="*/ 367 w 392"/>
                      <a:gd name="T5" fmla="*/ 7 h 253"/>
                      <a:gd name="T6" fmla="*/ 385 w 392"/>
                      <a:gd name="T7" fmla="*/ 61 h 253"/>
                      <a:gd name="T8" fmla="*/ 325 w 392"/>
                      <a:gd name="T9" fmla="*/ 133 h 253"/>
                      <a:gd name="T10" fmla="*/ 193 w 392"/>
                      <a:gd name="T11" fmla="*/ 223 h 253"/>
                      <a:gd name="T12" fmla="*/ 37 w 392"/>
                      <a:gd name="T13" fmla="*/ 247 h 253"/>
                      <a:gd name="T14" fmla="*/ 1 w 392"/>
                      <a:gd name="T15" fmla="*/ 187 h 253"/>
                      <a:gd name="T16" fmla="*/ 43 w 392"/>
                      <a:gd name="T17" fmla="*/ 115 h 253"/>
                      <a:gd name="T18" fmla="*/ 175 w 392"/>
                      <a:gd name="T19" fmla="*/ 61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a:noFill/>
                  </a:ln>
                  <a:effectLst/>
                  <a:extLst>
                    <a:ext uri="{91240B29-F687-4F45-9708-019B960494DF}">
                      <a14:hiddenLine xmlns=""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2F1311"/>
                      </a:solidFill>
                    </a:endParaRPr>
                  </a:p>
                </p:txBody>
              </p:sp>
              <p:sp>
                <p:nvSpPr>
                  <p:cNvPr id="76817" name="Freeform 17"/>
                  <p:cNvSpPr>
                    <a:spLocks/>
                  </p:cNvSpPr>
                  <p:nvPr/>
                </p:nvSpPr>
                <p:spPr bwMode="auto">
                  <a:xfrm>
                    <a:off x="2094" y="930"/>
                    <a:ext cx="238" cy="386"/>
                  </a:xfrm>
                  <a:custGeom>
                    <a:avLst/>
                    <a:gdLst>
                      <a:gd name="T0" fmla="*/ 78 w 238"/>
                      <a:gd name="T1" fmla="*/ 270 h 386"/>
                      <a:gd name="T2" fmla="*/ 24 w 238"/>
                      <a:gd name="T3" fmla="*/ 192 h 386"/>
                      <a:gd name="T4" fmla="*/ 0 w 238"/>
                      <a:gd name="T5" fmla="*/ 96 h 386"/>
                      <a:gd name="T6" fmla="*/ 24 w 238"/>
                      <a:gd name="T7" fmla="*/ 12 h 386"/>
                      <a:gd name="T8" fmla="*/ 120 w 238"/>
                      <a:gd name="T9" fmla="*/ 24 h 386"/>
                      <a:gd name="T10" fmla="*/ 180 w 238"/>
                      <a:gd name="T11" fmla="*/ 132 h 386"/>
                      <a:gd name="T12" fmla="*/ 234 w 238"/>
                      <a:gd name="T13" fmla="*/ 306 h 386"/>
                      <a:gd name="T14" fmla="*/ 204 w 238"/>
                      <a:gd name="T15" fmla="*/ 378 h 386"/>
                      <a:gd name="T16" fmla="*/ 168 w 238"/>
                      <a:gd name="T17" fmla="*/ 354 h 386"/>
                      <a:gd name="T18" fmla="*/ 78 w 238"/>
                      <a:gd name="T19" fmla="*/ 270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a:noFill/>
                  </a:ln>
                  <a:effectLst/>
                  <a:extLst>
                    <a:ext uri="{91240B29-F687-4F45-9708-019B960494DF}">
                      <a14:hiddenLine xmlns=""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2F1311"/>
                      </a:solidFill>
                    </a:endParaRPr>
                  </a:p>
                </p:txBody>
              </p:sp>
            </p:grpSp>
            <p:pic>
              <p:nvPicPr>
                <p:cNvPr id="76818" name="Picture 18"/>
                <p:cNvPicPr>
                  <a:picLocks noChangeAspect="1" noChangeArrowheads="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5280" y="144"/>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6819" name="Picture 19"/>
                <p:cNvPicPr>
                  <a:picLocks noChangeAspect="1" noChangeArrowheads="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5574" y="144"/>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6820" name="Picture 20"/>
                <p:cNvPicPr>
                  <a:picLocks noChangeAspect="1" noChangeArrowheads="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5424" y="336"/>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6821" name="Picture 21"/>
                <p:cNvPicPr>
                  <a:picLocks noChangeAspect="1" noChangeArrowheads="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5376" y="576"/>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6822" name="Picture 22"/>
                <p:cNvPicPr>
                  <a:picLocks noChangeAspect="1" noChangeArrowheads="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5574" y="528"/>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6823" name="Picture 23"/>
                <p:cNvPicPr>
                  <a:picLocks noChangeAspect="1" noChangeArrowheads="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5472" y="768"/>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6824" name="Picture 24"/>
                <p:cNvPicPr>
                  <a:picLocks noChangeAspect="1" noChangeArrowheads="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5574" y="1008"/>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6825" name="Picture 25"/>
                <p:cNvPicPr>
                  <a:picLocks noChangeAspect="1" noChangeArrowheads="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5574" y="1248"/>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nvGrpSpPr>
              <p:cNvPr id="76826" name="Group 26"/>
              <p:cNvGrpSpPr>
                <a:grpSpLocks/>
              </p:cNvGrpSpPr>
              <p:nvPr userDrawn="1"/>
            </p:nvGrpSpPr>
            <p:grpSpPr bwMode="auto">
              <a:xfrm>
                <a:off x="4944" y="1008"/>
                <a:ext cx="522" cy="2967"/>
                <a:chOff x="4944" y="1008"/>
                <a:chExt cx="522" cy="2967"/>
              </a:xfrm>
            </p:grpSpPr>
            <p:pic>
              <p:nvPicPr>
                <p:cNvPr id="76827" name="Picture 27"/>
                <p:cNvPicPr>
                  <a:picLocks noChangeAspect="1" noChangeArrowheads="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5136" y="1008"/>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6828" name="Picture 28"/>
                <p:cNvPicPr>
                  <a:picLocks noChangeAspect="1" noChangeArrowheads="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5184" y="1200"/>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6829" name="Picture 29"/>
                <p:cNvPicPr>
                  <a:picLocks noChangeAspect="1" noChangeArrowheads="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5136" y="1584"/>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6830" name="Picture 30"/>
                <p:cNvPicPr>
                  <a:picLocks noChangeAspect="1" noChangeArrowheads="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5280" y="1728"/>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6831" name="Picture 31"/>
                <p:cNvPicPr>
                  <a:picLocks noChangeAspect="1" noChangeArrowheads="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5040" y="1824"/>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6832" name="Picture 32"/>
                <p:cNvPicPr>
                  <a:picLocks noChangeAspect="1" noChangeArrowheads="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5088" y="2016"/>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6833" name="Picture 33"/>
                <p:cNvPicPr>
                  <a:picLocks noChangeAspect="1" noChangeArrowheads="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5280" y="2064"/>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6834" name="Picture 34"/>
                <p:cNvPicPr>
                  <a:picLocks noChangeAspect="1" noChangeArrowheads="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5232" y="2352"/>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6835" name="Picture 35"/>
                <p:cNvPicPr>
                  <a:picLocks noChangeAspect="1" noChangeArrowheads="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4992" y="2208"/>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6836" name="Picture 36"/>
                <p:cNvPicPr>
                  <a:picLocks noChangeAspect="1" noChangeArrowheads="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4992" y="2448"/>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6837" name="Picture 37"/>
                <p:cNvPicPr>
                  <a:picLocks noChangeAspect="1" noChangeArrowheads="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5136" y="2592"/>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6838" name="Picture 38"/>
                <p:cNvPicPr>
                  <a:picLocks noChangeAspect="1" noChangeArrowheads="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5232" y="1392"/>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6839" name="Picture 39"/>
                <p:cNvPicPr>
                  <a:picLocks noChangeAspect="1" noChangeArrowheads="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4944" y="2736"/>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6840" name="Picture 40"/>
                <p:cNvPicPr>
                  <a:picLocks noChangeAspect="1" noChangeArrowheads="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4992" y="3072"/>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6841" name="Picture 41"/>
                <p:cNvPicPr>
                  <a:picLocks noChangeAspect="1" noChangeArrowheads="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5232" y="3312"/>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6842" name="Picture 42"/>
                <p:cNvPicPr>
                  <a:picLocks noChangeAspect="1" noChangeArrowheads="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4992" y="3408"/>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6843" name="Picture 43"/>
                <p:cNvPicPr>
                  <a:picLocks noChangeAspect="1" noChangeArrowheads="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5088" y="3552"/>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6844" name="Picture 44"/>
                <p:cNvPicPr>
                  <a:picLocks noChangeAspect="1" noChangeArrowheads="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4992" y="3792"/>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6845" name="Picture 45"/>
                <p:cNvPicPr>
                  <a:picLocks noChangeAspect="1" noChangeArrowheads="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5184" y="3696"/>
                  <a:ext cx="186" cy="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sp>
          <p:nvSpPr>
            <p:cNvPr id="76846" name="Freeform 46"/>
            <p:cNvSpPr>
              <a:spLocks/>
            </p:cNvSpPr>
            <p:nvPr/>
          </p:nvSpPr>
          <p:spPr bwMode="auto">
            <a:xfrm>
              <a:off x="5010" y="3092"/>
              <a:ext cx="750" cy="1222"/>
            </a:xfrm>
            <a:custGeom>
              <a:avLst/>
              <a:gdLst>
                <a:gd name="T0" fmla="*/ 372 w 750"/>
                <a:gd name="T1" fmla="*/ 154 h 1222"/>
                <a:gd name="T2" fmla="*/ 378 w 750"/>
                <a:gd name="T3" fmla="*/ 412 h 1222"/>
                <a:gd name="T4" fmla="*/ 312 w 750"/>
                <a:gd name="T5" fmla="*/ 724 h 1222"/>
                <a:gd name="T6" fmla="*/ 138 w 750"/>
                <a:gd name="T7" fmla="*/ 928 h 1222"/>
                <a:gd name="T8" fmla="*/ 0 w 750"/>
                <a:gd name="T9" fmla="*/ 976 h 1222"/>
                <a:gd name="T10" fmla="*/ 0 w 750"/>
                <a:gd name="T11" fmla="*/ 1222 h 1222"/>
                <a:gd name="T12" fmla="*/ 750 w 750"/>
                <a:gd name="T13" fmla="*/ 1222 h 1222"/>
                <a:gd name="T14" fmla="*/ 750 w 750"/>
                <a:gd name="T15" fmla="*/ 178 h 1222"/>
                <a:gd name="T16" fmla="*/ 372 w 750"/>
                <a:gd name="T17" fmla="*/ 154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2F1311"/>
                </a:solidFill>
              </a:endParaRPr>
            </a:p>
          </p:txBody>
        </p:sp>
        <p:sp>
          <p:nvSpPr>
            <p:cNvPr id="76847" name="Freeform 47"/>
            <p:cNvSpPr>
              <a:spLocks/>
            </p:cNvSpPr>
            <p:nvPr/>
          </p:nvSpPr>
          <p:spPr bwMode="auto">
            <a:xfrm>
              <a:off x="5001" y="3060"/>
              <a:ext cx="768" cy="1260"/>
            </a:xfrm>
            <a:custGeom>
              <a:avLst/>
              <a:gdLst>
                <a:gd name="T0" fmla="*/ 0 w 768"/>
                <a:gd name="T1" fmla="*/ 1260 h 1260"/>
                <a:gd name="T2" fmla="*/ 0 w 768"/>
                <a:gd name="T3" fmla="*/ 1134 h 1260"/>
                <a:gd name="T4" fmla="*/ 210 w 768"/>
                <a:gd name="T5" fmla="*/ 1032 h 1260"/>
                <a:gd name="T6" fmla="*/ 324 w 768"/>
                <a:gd name="T7" fmla="*/ 918 h 1260"/>
                <a:gd name="T8" fmla="*/ 414 w 768"/>
                <a:gd name="T9" fmla="*/ 714 h 1260"/>
                <a:gd name="T10" fmla="*/ 450 w 768"/>
                <a:gd name="T11" fmla="*/ 456 h 1260"/>
                <a:gd name="T12" fmla="*/ 438 w 768"/>
                <a:gd name="T13" fmla="*/ 258 h 1260"/>
                <a:gd name="T14" fmla="*/ 684 w 768"/>
                <a:gd name="T15" fmla="*/ 0 h 1260"/>
                <a:gd name="T16" fmla="*/ 768 w 768"/>
                <a:gd name="T17" fmla="*/ 18 h 1260"/>
                <a:gd name="T18" fmla="*/ 768 w 768"/>
                <a:gd name="T19" fmla="*/ 1254 h 1260"/>
                <a:gd name="T20" fmla="*/ 0 w 768"/>
                <a:gd name="T21" fmla="*/ 1260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2F1311"/>
                </a:solidFill>
              </a:endParaRPr>
            </a:p>
          </p:txBody>
        </p:sp>
        <p:sp>
          <p:nvSpPr>
            <p:cNvPr id="76848" name="Freeform 48"/>
            <p:cNvSpPr>
              <a:spLocks/>
            </p:cNvSpPr>
            <p:nvPr/>
          </p:nvSpPr>
          <p:spPr bwMode="auto">
            <a:xfrm>
              <a:off x="4994" y="1775"/>
              <a:ext cx="776" cy="2543"/>
            </a:xfrm>
            <a:custGeom>
              <a:avLst/>
              <a:gdLst>
                <a:gd name="T0" fmla="*/ 550 w 776"/>
                <a:gd name="T1" fmla="*/ 115 h 2543"/>
                <a:gd name="T2" fmla="*/ 460 w 776"/>
                <a:gd name="T3" fmla="*/ 529 h 2543"/>
                <a:gd name="T4" fmla="*/ 298 w 776"/>
                <a:gd name="T5" fmla="*/ 925 h 2543"/>
                <a:gd name="T6" fmla="*/ 76 w 776"/>
                <a:gd name="T7" fmla="*/ 1267 h 2543"/>
                <a:gd name="T8" fmla="*/ 4 w 776"/>
                <a:gd name="T9" fmla="*/ 1339 h 2543"/>
                <a:gd name="T10" fmla="*/ 100 w 776"/>
                <a:gd name="T11" fmla="*/ 1351 h 2543"/>
                <a:gd name="T12" fmla="*/ 286 w 776"/>
                <a:gd name="T13" fmla="*/ 1399 h 2543"/>
                <a:gd name="T14" fmla="*/ 394 w 776"/>
                <a:gd name="T15" fmla="*/ 1525 h 2543"/>
                <a:gd name="T16" fmla="*/ 478 w 776"/>
                <a:gd name="T17" fmla="*/ 1705 h 2543"/>
                <a:gd name="T18" fmla="*/ 478 w 776"/>
                <a:gd name="T19" fmla="*/ 1969 h 2543"/>
                <a:gd name="T20" fmla="*/ 370 w 776"/>
                <a:gd name="T21" fmla="*/ 2263 h 2543"/>
                <a:gd name="T22" fmla="*/ 124 w 776"/>
                <a:gd name="T23" fmla="*/ 2479 h 2543"/>
                <a:gd name="T24" fmla="*/ 22 w 776"/>
                <a:gd name="T25" fmla="*/ 2515 h 2543"/>
                <a:gd name="T26" fmla="*/ 196 w 776"/>
                <a:gd name="T27" fmla="*/ 2533 h 2543"/>
                <a:gd name="T28" fmla="*/ 388 w 776"/>
                <a:gd name="T29" fmla="*/ 2455 h 2543"/>
                <a:gd name="T30" fmla="*/ 502 w 776"/>
                <a:gd name="T31" fmla="*/ 2299 h 2543"/>
                <a:gd name="T32" fmla="*/ 598 w 776"/>
                <a:gd name="T33" fmla="*/ 2197 h 2543"/>
                <a:gd name="T34" fmla="*/ 694 w 776"/>
                <a:gd name="T35" fmla="*/ 2197 h 2543"/>
                <a:gd name="T36" fmla="*/ 742 w 776"/>
                <a:gd name="T37" fmla="*/ 2230 h 2543"/>
                <a:gd name="T38" fmla="*/ 712 w 776"/>
                <a:gd name="T39" fmla="*/ 2137 h 2543"/>
                <a:gd name="T40" fmla="*/ 664 w 776"/>
                <a:gd name="T41" fmla="*/ 1807 h 2543"/>
                <a:gd name="T42" fmla="*/ 670 w 776"/>
                <a:gd name="T43" fmla="*/ 1561 h 2543"/>
                <a:gd name="T44" fmla="*/ 718 w 776"/>
                <a:gd name="T45" fmla="*/ 1393 h 2543"/>
                <a:gd name="T46" fmla="*/ 748 w 776"/>
                <a:gd name="T47" fmla="*/ 1219 h 2543"/>
                <a:gd name="T48" fmla="*/ 550 w 776"/>
                <a:gd name="T49" fmla="*/ 115 h 2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2F1311"/>
                </a:solidFill>
              </a:endParaRPr>
            </a:p>
          </p:txBody>
        </p:sp>
        <p:sp>
          <p:nvSpPr>
            <p:cNvPr id="76849" name="Freeform 49" descr="kimonopat1"/>
            <p:cNvSpPr>
              <a:spLocks/>
            </p:cNvSpPr>
            <p:nvPr/>
          </p:nvSpPr>
          <p:spPr bwMode="auto">
            <a:xfrm>
              <a:off x="5046" y="2229"/>
              <a:ext cx="617" cy="1376"/>
            </a:xfrm>
            <a:custGeom>
              <a:avLst/>
              <a:gdLst>
                <a:gd name="T0" fmla="*/ 486 w 617"/>
                <a:gd name="T1" fmla="*/ 3 h 1376"/>
                <a:gd name="T2" fmla="*/ 402 w 617"/>
                <a:gd name="T3" fmla="*/ 381 h 1376"/>
                <a:gd name="T4" fmla="*/ 216 w 617"/>
                <a:gd name="T5" fmla="*/ 777 h 1376"/>
                <a:gd name="T6" fmla="*/ 0 w 617"/>
                <a:gd name="T7" fmla="*/ 1119 h 1376"/>
                <a:gd name="T8" fmla="*/ 102 w 617"/>
                <a:gd name="T9" fmla="*/ 1101 h 1376"/>
                <a:gd name="T10" fmla="*/ 282 w 617"/>
                <a:gd name="T11" fmla="*/ 1119 h 1376"/>
                <a:gd name="T12" fmla="*/ 378 w 617"/>
                <a:gd name="T13" fmla="*/ 1185 h 1376"/>
                <a:gd name="T14" fmla="*/ 432 w 617"/>
                <a:gd name="T15" fmla="*/ 1269 h 1376"/>
                <a:gd name="T16" fmla="*/ 444 w 617"/>
                <a:gd name="T17" fmla="*/ 1365 h 1376"/>
                <a:gd name="T18" fmla="*/ 498 w 617"/>
                <a:gd name="T19" fmla="*/ 1203 h 1376"/>
                <a:gd name="T20" fmla="*/ 564 w 617"/>
                <a:gd name="T21" fmla="*/ 825 h 1376"/>
                <a:gd name="T22" fmla="*/ 606 w 617"/>
                <a:gd name="T23" fmla="*/ 363 h 1376"/>
                <a:gd name="T24" fmla="*/ 486 w 617"/>
                <a:gd name="T25" fmla="*/ 3 h 1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14"/>
              <a:srcRect/>
              <a:tile tx="0" ty="0" sx="100000" sy="100000" flip="none" algn="tl"/>
            </a:blipFill>
            <a:ln>
              <a:noFill/>
            </a:ln>
            <a:effectLst/>
            <a:extLst>
              <a:ext uri="{91240B29-F687-4F45-9708-019B960494DF}">
                <a14:hiddenLine xmlns="" xmlns:a14="http://schemas.microsoft.com/office/drawing/2010/main" w="9525" cap="flat" cmpd="sng">
                  <a:solidFill>
                    <a:schemeClr val="tx1"/>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2F1311"/>
                </a:solidFill>
              </a:endParaRPr>
            </a:p>
          </p:txBody>
        </p:sp>
        <p:sp>
          <p:nvSpPr>
            <p:cNvPr id="76850" name="Freeform 50" descr="kimonopat1"/>
            <p:cNvSpPr>
              <a:spLocks/>
            </p:cNvSpPr>
            <p:nvPr/>
          </p:nvSpPr>
          <p:spPr bwMode="auto">
            <a:xfrm>
              <a:off x="5193" y="269"/>
              <a:ext cx="576" cy="3180"/>
            </a:xfrm>
            <a:custGeom>
              <a:avLst/>
              <a:gdLst>
                <a:gd name="T0" fmla="*/ 42 w 576"/>
                <a:gd name="T1" fmla="*/ 61 h 3180"/>
                <a:gd name="T2" fmla="*/ 156 w 576"/>
                <a:gd name="T3" fmla="*/ 517 h 3180"/>
                <a:gd name="T4" fmla="*/ 288 w 576"/>
                <a:gd name="T5" fmla="*/ 991 h 3180"/>
                <a:gd name="T6" fmla="*/ 414 w 576"/>
                <a:gd name="T7" fmla="*/ 1435 h 3180"/>
                <a:gd name="T8" fmla="*/ 576 w 576"/>
                <a:gd name="T9" fmla="*/ 1807 h 3180"/>
                <a:gd name="T10" fmla="*/ 576 w 576"/>
                <a:gd name="T11" fmla="*/ 3055 h 3180"/>
                <a:gd name="T12" fmla="*/ 414 w 576"/>
                <a:gd name="T13" fmla="*/ 2557 h 3180"/>
                <a:gd name="T14" fmla="*/ 252 w 576"/>
                <a:gd name="T15" fmla="*/ 1765 h 3180"/>
                <a:gd name="T16" fmla="*/ 126 w 576"/>
                <a:gd name="T17" fmla="*/ 961 h 3180"/>
                <a:gd name="T18" fmla="*/ 12 w 576"/>
                <a:gd name="T19" fmla="*/ 151 h 3180"/>
                <a:gd name="T20" fmla="*/ 42 w 576"/>
                <a:gd name="T21" fmla="*/ 61 h 3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14"/>
              <a:srcRect/>
              <a:tile tx="0" ty="0" sx="100000" sy="100000" flip="none" algn="tl"/>
            </a:blipFill>
            <a:ln>
              <a:noFill/>
            </a:ln>
            <a:effectLst/>
            <a:extLst>
              <a:ext uri="{91240B29-F687-4F45-9708-019B960494DF}">
                <a14:hiddenLine xmlns="" xmlns:a14="http://schemas.microsoft.com/office/drawing/2010/main" w="9525" cap="flat" cmpd="sng">
                  <a:solidFill>
                    <a:schemeClr val="tx1"/>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2F1311"/>
                </a:solidFill>
              </a:endParaRPr>
            </a:p>
          </p:txBody>
        </p:sp>
        <p:sp>
          <p:nvSpPr>
            <p:cNvPr id="76851" name="Freeform 51"/>
            <p:cNvSpPr>
              <a:spLocks/>
            </p:cNvSpPr>
            <p:nvPr/>
          </p:nvSpPr>
          <p:spPr bwMode="auto">
            <a:xfrm>
              <a:off x="5197" y="165"/>
              <a:ext cx="573" cy="1935"/>
            </a:xfrm>
            <a:custGeom>
              <a:avLst/>
              <a:gdLst>
                <a:gd name="T0" fmla="*/ 69 w 573"/>
                <a:gd name="T1" fmla="*/ 63 h 1935"/>
                <a:gd name="T2" fmla="*/ 207 w 573"/>
                <a:gd name="T3" fmla="*/ 549 h 1935"/>
                <a:gd name="T4" fmla="*/ 381 w 573"/>
                <a:gd name="T5" fmla="*/ 1101 h 1935"/>
                <a:gd name="T6" fmla="*/ 573 w 573"/>
                <a:gd name="T7" fmla="*/ 1575 h 1935"/>
                <a:gd name="T8" fmla="*/ 573 w 573"/>
                <a:gd name="T9" fmla="*/ 1935 h 1935"/>
                <a:gd name="T10" fmla="*/ 321 w 573"/>
                <a:gd name="T11" fmla="*/ 1449 h 1935"/>
                <a:gd name="T12" fmla="*/ 147 w 573"/>
                <a:gd name="T13" fmla="*/ 699 h 1935"/>
                <a:gd name="T14" fmla="*/ 15 w 573"/>
                <a:gd name="T15" fmla="*/ 171 h 1935"/>
                <a:gd name="T16" fmla="*/ 69 w 573"/>
                <a:gd name="T17" fmla="*/ 63 h 1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a:noFill/>
            </a:ln>
            <a:effectLst/>
            <a:extLst>
              <a:ext uri="{91240B29-F687-4F45-9708-019B960494DF}">
                <a14:hiddenLine xmlns=""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2F1311"/>
                </a:solidFill>
              </a:endParaRPr>
            </a:p>
          </p:txBody>
        </p:sp>
        <p:sp>
          <p:nvSpPr>
            <p:cNvPr id="76852" name="Freeform 52"/>
            <p:cNvSpPr>
              <a:spLocks/>
            </p:cNvSpPr>
            <p:nvPr/>
          </p:nvSpPr>
          <p:spPr bwMode="auto">
            <a:xfrm>
              <a:off x="5004" y="0"/>
              <a:ext cx="363"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2F1311"/>
                </a:solidFill>
              </a:endParaRPr>
            </a:p>
          </p:txBody>
        </p:sp>
        <p:sp>
          <p:nvSpPr>
            <p:cNvPr id="76853" name="Freeform 53"/>
            <p:cNvSpPr>
              <a:spLocks/>
            </p:cNvSpPr>
            <p:nvPr/>
          </p:nvSpPr>
          <p:spPr bwMode="auto">
            <a:xfrm>
              <a:off x="5004" y="1"/>
              <a:ext cx="189"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2F1311"/>
                </a:solidFill>
              </a:endParaRPr>
            </a:p>
          </p:txBody>
        </p:sp>
        <p:sp>
          <p:nvSpPr>
            <p:cNvPr id="76854"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kumimoji="1" lang="ru-RU" altLang="ru-RU">
                <a:solidFill>
                  <a:srgbClr val="2F1311"/>
                </a:solidFill>
              </a:endParaRPr>
            </a:p>
          </p:txBody>
        </p:sp>
        <p:sp>
          <p:nvSpPr>
            <p:cNvPr id="76855" name="Freeform 55"/>
            <p:cNvSpPr>
              <a:spLocks/>
            </p:cNvSpPr>
            <p:nvPr/>
          </p:nvSpPr>
          <p:spPr bwMode="auto">
            <a:xfrm>
              <a:off x="5013" y="3924"/>
              <a:ext cx="734" cy="390"/>
            </a:xfrm>
            <a:custGeom>
              <a:avLst/>
              <a:gdLst>
                <a:gd name="T0" fmla="*/ 1 w 692"/>
                <a:gd name="T1" fmla="*/ 357 h 378"/>
                <a:gd name="T2" fmla="*/ 109 w 692"/>
                <a:gd name="T3" fmla="*/ 341 h 378"/>
                <a:gd name="T4" fmla="*/ 241 w 692"/>
                <a:gd name="T5" fmla="*/ 305 h 378"/>
                <a:gd name="T6" fmla="*/ 353 w 692"/>
                <a:gd name="T7" fmla="*/ 209 h 378"/>
                <a:gd name="T8" fmla="*/ 429 w 692"/>
                <a:gd name="T9" fmla="*/ 89 h 378"/>
                <a:gd name="T10" fmla="*/ 493 w 692"/>
                <a:gd name="T11" fmla="*/ 17 h 378"/>
                <a:gd name="T12" fmla="*/ 577 w 692"/>
                <a:gd name="T13" fmla="*/ 1 h 378"/>
                <a:gd name="T14" fmla="*/ 629 w 692"/>
                <a:gd name="T15" fmla="*/ 21 h 378"/>
                <a:gd name="T16" fmla="*/ 673 w 692"/>
                <a:gd name="T17" fmla="*/ 65 h 378"/>
                <a:gd name="T18" fmla="*/ 673 w 692"/>
                <a:gd name="T19" fmla="*/ 137 h 378"/>
                <a:gd name="T20" fmla="*/ 561 w 692"/>
                <a:gd name="T21" fmla="*/ 225 h 378"/>
                <a:gd name="T22" fmla="*/ 425 w 692"/>
                <a:gd name="T23" fmla="*/ 297 h 378"/>
                <a:gd name="T24" fmla="*/ 245 w 692"/>
                <a:gd name="T25" fmla="*/ 357 h 378"/>
                <a:gd name="T26" fmla="*/ 113 w 692"/>
                <a:gd name="T27" fmla="*/ 377 h 378"/>
                <a:gd name="T28" fmla="*/ 1 w 692"/>
                <a:gd name="T29" fmla="*/ 357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a:noFill/>
            </a:ln>
            <a:effectLst/>
            <a:extLst>
              <a:ext uri="{91240B29-F687-4F45-9708-019B960494DF}">
                <a14:hiddenLine xmlns=""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2F1311"/>
                </a:solidFill>
              </a:endParaRPr>
            </a:p>
          </p:txBody>
        </p:sp>
        <p:sp>
          <p:nvSpPr>
            <p:cNvPr id="76856" name="AutoShape 56"/>
            <p:cNvSpPr>
              <a:spLocks noChangeArrowheads="1"/>
            </p:cNvSpPr>
            <p:nvPr/>
          </p:nvSpPr>
          <p:spPr bwMode="hidden">
            <a:xfrm rot="5400000">
              <a:off x="2724" y="2089"/>
              <a:ext cx="4320" cy="142"/>
            </a:xfrm>
            <a:custGeom>
              <a:avLst/>
              <a:gdLst>
                <a:gd name="G0" fmla="+- 607 0 0"/>
                <a:gd name="G1" fmla="+- 21600 0 607"/>
                <a:gd name="G2" fmla="*/ 607 1 2"/>
                <a:gd name="G3" fmla="+- 21600 0 G2"/>
                <a:gd name="G4" fmla="+/ 607 21600 2"/>
                <a:gd name="G5" fmla="+/ G1 0 2"/>
                <a:gd name="G6" fmla="*/ 21600 21600 607"/>
                <a:gd name="G7" fmla="*/ G6 1 2"/>
                <a:gd name="G8" fmla="+- 21600 0 G7"/>
                <a:gd name="G9" fmla="*/ 21600 1 2"/>
                <a:gd name="G10" fmla="+- 607 0 G9"/>
                <a:gd name="G11" fmla="?: G10 G8 0"/>
                <a:gd name="G12" fmla="?: G10 G7 21600"/>
                <a:gd name="T0" fmla="*/ 21296 w 21600"/>
                <a:gd name="T1" fmla="*/ 10800 h 21600"/>
                <a:gd name="T2" fmla="*/ 10800 w 21600"/>
                <a:gd name="T3" fmla="*/ 21600 h 21600"/>
                <a:gd name="T4" fmla="*/ 304 w 21600"/>
                <a:gd name="T5" fmla="*/ 10800 h 21600"/>
                <a:gd name="T6" fmla="*/ 10800 w 21600"/>
                <a:gd name="T7" fmla="*/ 0 h 21600"/>
                <a:gd name="T8" fmla="*/ 2104 w 21600"/>
                <a:gd name="T9" fmla="*/ 2104 h 21600"/>
                <a:gd name="T10" fmla="*/ 19496 w 21600"/>
                <a:gd name="T11" fmla="*/ 19496 h 21600"/>
              </a:gdLst>
              <a:ahLst/>
              <a:cxnLst>
                <a:cxn ang="0">
                  <a:pos x="T0" y="T1"/>
                </a:cxn>
                <a:cxn ang="0">
                  <a:pos x="T2" y="T3"/>
                </a:cxn>
                <a:cxn ang="0">
                  <a:pos x="T4" y="T5"/>
                </a:cxn>
                <a:cxn ang="0">
                  <a:pos x="T6" y="T7"/>
                </a:cxn>
              </a:cxnLst>
              <a:rect l="T8" t="T9" r="T10" b="T11"/>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fontAlgn="base">
                <a:spcBef>
                  <a:spcPct val="0"/>
                </a:spcBef>
                <a:spcAft>
                  <a:spcPct val="0"/>
                </a:spcAft>
              </a:pPr>
              <a:endParaRPr kumimoji="1" lang="ru-RU" altLang="ru-RU">
                <a:solidFill>
                  <a:srgbClr val="2F1311"/>
                </a:solidFill>
              </a:endParaRPr>
            </a:p>
          </p:txBody>
        </p:sp>
      </p:grpSp>
      <p:sp>
        <p:nvSpPr>
          <p:cNvPr id="76857" name="Rectangle 57"/>
          <p:cNvSpPr>
            <a:spLocks noGrp="1" noChangeArrowheads="1"/>
          </p:cNvSpPr>
          <p:nvPr>
            <p:ph type="title"/>
          </p:nvPr>
        </p:nvSpPr>
        <p:spPr bwMode="auto">
          <a:xfrm>
            <a:off x="219075" y="227013"/>
            <a:ext cx="7477125"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76858" name="Rectangle 58"/>
          <p:cNvSpPr>
            <a:spLocks noGrp="1" noChangeArrowheads="1"/>
          </p:cNvSpPr>
          <p:nvPr>
            <p:ph type="body" idx="1"/>
          </p:nvPr>
        </p:nvSpPr>
        <p:spPr bwMode="auto">
          <a:xfrm>
            <a:off x="263525" y="1598613"/>
            <a:ext cx="7386638" cy="44973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76859" name="Rectangle 59"/>
          <p:cNvSpPr>
            <a:spLocks noGrp="1" noChangeArrowheads="1"/>
          </p:cNvSpPr>
          <p:nvPr>
            <p:ph type="dt" sz="half" idx="2"/>
          </p:nvPr>
        </p:nvSpPr>
        <p:spPr bwMode="auto">
          <a:xfrm>
            <a:off x="301625" y="6242050"/>
            <a:ext cx="1782763" cy="4746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pPr fontAlgn="base">
              <a:spcBef>
                <a:spcPct val="0"/>
              </a:spcBef>
              <a:spcAft>
                <a:spcPct val="0"/>
              </a:spcAft>
            </a:pPr>
            <a:endParaRPr lang="ru-RU" altLang="ru-RU">
              <a:solidFill>
                <a:srgbClr val="2F1311"/>
              </a:solidFill>
            </a:endParaRPr>
          </a:p>
        </p:txBody>
      </p:sp>
      <p:sp>
        <p:nvSpPr>
          <p:cNvPr id="76860" name="Rectangle 60"/>
          <p:cNvSpPr>
            <a:spLocks noGrp="1" noChangeArrowheads="1"/>
          </p:cNvSpPr>
          <p:nvPr>
            <p:ph type="ftr" sz="quarter" idx="3"/>
          </p:nvPr>
        </p:nvSpPr>
        <p:spPr bwMode="auto">
          <a:xfrm>
            <a:off x="2257425" y="6248400"/>
            <a:ext cx="3455988" cy="4746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pPr fontAlgn="base">
              <a:spcBef>
                <a:spcPct val="0"/>
              </a:spcBef>
              <a:spcAft>
                <a:spcPct val="0"/>
              </a:spcAft>
            </a:pPr>
            <a:endParaRPr lang="ru-RU" altLang="ru-RU">
              <a:solidFill>
                <a:srgbClr val="2F1311"/>
              </a:solidFill>
            </a:endParaRPr>
          </a:p>
        </p:txBody>
      </p:sp>
      <p:sp>
        <p:nvSpPr>
          <p:cNvPr id="76861" name="Rectangle 61"/>
          <p:cNvSpPr>
            <a:spLocks noGrp="1" noChangeArrowheads="1"/>
          </p:cNvSpPr>
          <p:nvPr>
            <p:ph type="sldNum" sz="quarter" idx="4"/>
          </p:nvPr>
        </p:nvSpPr>
        <p:spPr bwMode="auto">
          <a:xfrm>
            <a:off x="5867400" y="6248400"/>
            <a:ext cx="1755775" cy="4746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pPr fontAlgn="base">
              <a:spcBef>
                <a:spcPct val="0"/>
              </a:spcBef>
              <a:spcAft>
                <a:spcPct val="0"/>
              </a:spcAft>
            </a:pPr>
            <a:fld id="{5A4D6C1C-4728-4962-8EF4-0F905126BEA7}" type="slidenum">
              <a:rPr lang="ru-RU" altLang="ru-RU">
                <a:solidFill>
                  <a:srgbClr val="2F1311"/>
                </a:solidFill>
              </a:rPr>
              <a:pPr fontAlgn="base">
                <a:spcBef>
                  <a:spcPct val="0"/>
                </a:spcBef>
                <a:spcAft>
                  <a:spcPct val="0"/>
                </a:spcAft>
              </a:pPr>
              <a:t>‹#›</a:t>
            </a:fld>
            <a:endParaRPr lang="ru-RU" altLang="ru-RU">
              <a:solidFill>
                <a:srgbClr val="2F1311"/>
              </a:solidFill>
            </a:endParaRPr>
          </a:p>
        </p:txBody>
      </p:sp>
    </p:spTree>
    <p:extLst>
      <p:ext uri="{BB962C8B-B14F-4D97-AF65-F5344CB8AC3E}">
        <p14:creationId xmlns="" xmlns:p14="http://schemas.microsoft.com/office/powerpoint/2010/main" val="88050893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fontAlgn="base">
        <a:spcBef>
          <a:spcPct val="0"/>
        </a:spcBef>
        <a:spcAft>
          <a:spcPct val="0"/>
        </a:spcAft>
        <a:defRPr sz="40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charset="0"/>
        </a:defRPr>
      </a:lvl2pPr>
      <a:lvl3pPr algn="l" rtl="0" fontAlgn="base">
        <a:spcBef>
          <a:spcPct val="0"/>
        </a:spcBef>
        <a:spcAft>
          <a:spcPct val="0"/>
        </a:spcAft>
        <a:defRPr sz="4000">
          <a:solidFill>
            <a:schemeClr val="tx2"/>
          </a:solidFill>
          <a:latin typeface="Arial" charset="0"/>
        </a:defRPr>
      </a:lvl3pPr>
      <a:lvl4pPr algn="l" rtl="0" fontAlgn="base">
        <a:spcBef>
          <a:spcPct val="0"/>
        </a:spcBef>
        <a:spcAft>
          <a:spcPct val="0"/>
        </a:spcAft>
        <a:defRPr sz="4000">
          <a:solidFill>
            <a:schemeClr val="tx2"/>
          </a:solidFill>
          <a:latin typeface="Arial" charset="0"/>
        </a:defRPr>
      </a:lvl4pPr>
      <a:lvl5pPr algn="l" rtl="0" fontAlgn="base">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342900" indent="-342900" algn="l" rtl="0" fontAlgn="base">
        <a:spcBef>
          <a:spcPct val="20000"/>
        </a:spcBef>
        <a:spcAft>
          <a:spcPct val="0"/>
        </a:spcAft>
        <a:buBlip>
          <a:blip r:embed="rId15"/>
        </a:buBlip>
        <a:defRPr sz="3200">
          <a:solidFill>
            <a:schemeClr val="tx1"/>
          </a:solidFill>
          <a:latin typeface="+mn-lt"/>
          <a:ea typeface="+mn-ea"/>
          <a:cs typeface="+mn-cs"/>
        </a:defRPr>
      </a:lvl1pPr>
      <a:lvl2pPr marL="742950" indent="-285750" algn="l" rtl="0" fontAlgn="base">
        <a:spcBef>
          <a:spcPct val="20000"/>
        </a:spcBef>
        <a:spcAft>
          <a:spcPct val="0"/>
        </a:spcAft>
        <a:buSzPct val="80000"/>
        <a:buBlip>
          <a:blip r:embed="rId16"/>
        </a:buBlip>
        <a:defRPr sz="2800">
          <a:solidFill>
            <a:schemeClr val="tx1"/>
          </a:solidFill>
          <a:latin typeface="+mn-lt"/>
        </a:defRPr>
      </a:lvl2pPr>
      <a:lvl3pPr marL="1143000" indent="-228600" algn="l" rtl="0" fontAlgn="base">
        <a:spcBef>
          <a:spcPct val="20000"/>
        </a:spcBef>
        <a:spcAft>
          <a:spcPct val="0"/>
        </a:spcAft>
        <a:buSzPct val="70000"/>
        <a:buBlip>
          <a:blip r:embed="rId17"/>
        </a:buBlip>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0354" name="Group 2"/>
          <p:cNvGrpSpPr>
            <a:grpSpLocks/>
          </p:cNvGrpSpPr>
          <p:nvPr/>
        </p:nvGrpSpPr>
        <p:grpSpPr bwMode="auto">
          <a:xfrm>
            <a:off x="0" y="0"/>
            <a:ext cx="9159875" cy="6858000"/>
            <a:chOff x="0" y="0"/>
            <a:chExt cx="5770" cy="4320"/>
          </a:xfrm>
        </p:grpSpPr>
        <p:sp>
          <p:nvSpPr>
            <p:cNvPr id="100355"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FFFFFF"/>
                </a:solidFill>
                <a:latin typeface="Arial" charset="0"/>
              </a:endParaRPr>
            </a:p>
          </p:txBody>
        </p:sp>
        <p:sp>
          <p:nvSpPr>
            <p:cNvPr id="100356"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FFFFFF"/>
                </a:solidFill>
                <a:latin typeface="Arial" charset="0"/>
              </a:endParaRPr>
            </a:p>
          </p:txBody>
        </p:sp>
        <p:sp>
          <p:nvSpPr>
            <p:cNvPr id="100357"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FFFFFF"/>
                </a:solidFill>
                <a:latin typeface="Arial" charset="0"/>
              </a:endParaRPr>
            </a:p>
          </p:txBody>
        </p:sp>
        <p:sp>
          <p:nvSpPr>
            <p:cNvPr id="100358" name="Rectangle 6"/>
            <p:cNvSpPr>
              <a:spLocks noChangeArrowheads="1"/>
            </p:cNvSpPr>
            <p:nvPr userDrawn="1"/>
          </p:nvSpPr>
          <p:spPr bwMode="hidden">
            <a:xfrm>
              <a:off x="2256" y="0"/>
              <a:ext cx="240" cy="4320"/>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FFFFFF"/>
                </a:solidFill>
                <a:latin typeface="Arial" charset="0"/>
              </a:endParaRPr>
            </a:p>
          </p:txBody>
        </p:sp>
        <p:sp>
          <p:nvSpPr>
            <p:cNvPr id="100359"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FFFFFF"/>
                </a:solidFill>
                <a:latin typeface="Arial" charset="0"/>
              </a:endParaRPr>
            </a:p>
          </p:txBody>
        </p:sp>
        <p:sp>
          <p:nvSpPr>
            <p:cNvPr id="100360"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FFFFFF"/>
                </a:solidFill>
                <a:latin typeface="Arial" charset="0"/>
              </a:endParaRPr>
            </a:p>
          </p:txBody>
        </p:sp>
        <p:sp>
          <p:nvSpPr>
            <p:cNvPr id="100361"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FFFFFF"/>
                </a:solidFill>
                <a:latin typeface="Arial" charset="0"/>
              </a:endParaRPr>
            </a:p>
          </p:txBody>
        </p:sp>
        <p:sp>
          <p:nvSpPr>
            <p:cNvPr id="100362"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FFFFFF"/>
                </a:solidFill>
                <a:latin typeface="Arial" charset="0"/>
              </a:endParaRPr>
            </a:p>
          </p:txBody>
        </p:sp>
        <p:sp>
          <p:nvSpPr>
            <p:cNvPr id="100363"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FFFFFF"/>
                </a:solidFill>
                <a:latin typeface="Arial" charset="0"/>
              </a:endParaRPr>
            </a:p>
          </p:txBody>
        </p:sp>
        <p:sp>
          <p:nvSpPr>
            <p:cNvPr id="100364"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FFFFFF"/>
                </a:solidFill>
                <a:latin typeface="Arial" charset="0"/>
              </a:endParaRPr>
            </a:p>
          </p:txBody>
        </p:sp>
        <p:sp>
          <p:nvSpPr>
            <p:cNvPr id="100365" name="Rectangle 13"/>
            <p:cNvSpPr>
              <a:spLocks noChangeArrowheads="1"/>
            </p:cNvSpPr>
            <p:nvPr userDrawn="1"/>
          </p:nvSpPr>
          <p:spPr bwMode="hidden">
            <a:xfrm>
              <a:off x="1248" y="0"/>
              <a:ext cx="144" cy="4320"/>
            </a:xfrm>
            <a:prstGeom prst="rect">
              <a:avLst/>
            </a:prstGeom>
            <a:solidFill>
              <a:schemeClr val="bg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FFFFFF"/>
                </a:solidFill>
                <a:latin typeface="Arial" charset="0"/>
              </a:endParaRPr>
            </a:p>
          </p:txBody>
        </p:sp>
        <p:sp>
          <p:nvSpPr>
            <p:cNvPr id="100366" name="Rectangle 14"/>
            <p:cNvSpPr>
              <a:spLocks noChangeArrowheads="1"/>
            </p:cNvSpPr>
            <p:nvPr userDrawn="1"/>
          </p:nvSpPr>
          <p:spPr bwMode="hidden">
            <a:xfrm>
              <a:off x="3300" y="0"/>
              <a:ext cx="252" cy="4320"/>
            </a:xfrm>
            <a:prstGeom prst="rect">
              <a:avLst/>
            </a:prstGeom>
            <a:solidFill>
              <a:schemeClr val="bg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FFFFFF"/>
                </a:solidFill>
                <a:latin typeface="Arial" charset="0"/>
              </a:endParaRPr>
            </a:p>
          </p:txBody>
        </p:sp>
        <p:sp>
          <p:nvSpPr>
            <p:cNvPr id="100367"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FFFFFF"/>
                </a:solidFill>
                <a:latin typeface="Arial" charset="0"/>
              </a:endParaRPr>
            </a:p>
          </p:txBody>
        </p:sp>
        <p:sp>
          <p:nvSpPr>
            <p:cNvPr id="100368"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FFFFFF"/>
                </a:solidFill>
                <a:latin typeface="Arial" charset="0"/>
              </a:endParaRPr>
            </a:p>
          </p:txBody>
        </p:sp>
        <p:sp>
          <p:nvSpPr>
            <p:cNvPr id="100369"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FFFFFF"/>
                </a:solidFill>
                <a:latin typeface="Arial" charset="0"/>
              </a:endParaRPr>
            </a:p>
          </p:txBody>
        </p:sp>
        <p:sp>
          <p:nvSpPr>
            <p:cNvPr id="100370"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FFFFFF"/>
                </a:solidFill>
                <a:latin typeface="Arial" charset="0"/>
              </a:endParaRPr>
            </a:p>
          </p:txBody>
        </p:sp>
        <p:sp>
          <p:nvSpPr>
            <p:cNvPr id="100371"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FFFFFF"/>
                </a:solidFill>
                <a:latin typeface="Arial" charset="0"/>
              </a:endParaRPr>
            </a:p>
          </p:txBody>
        </p:sp>
        <p:sp>
          <p:nvSpPr>
            <p:cNvPr id="100372"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FFFFFF"/>
                </a:solidFill>
                <a:latin typeface="Arial" charset="0"/>
              </a:endParaRPr>
            </a:p>
          </p:txBody>
        </p:sp>
        <p:sp>
          <p:nvSpPr>
            <p:cNvPr id="100373"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a:solidFill>
                  <a:srgbClr val="FFFFFF"/>
                </a:solidFill>
                <a:latin typeface="Arial" charset="0"/>
              </a:endParaRPr>
            </a:p>
          </p:txBody>
        </p:sp>
        <p:sp>
          <p:nvSpPr>
            <p:cNvPr id="100374" name="Freeform 22"/>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a:noFill/>
            </a:ln>
            <a:extLst>
              <a:ext uri="{91240B29-F687-4F45-9708-019B960494DF}">
                <a14:hiddenLine xmlns="" xmlns:a14="http://schemas.microsoft.com/office/drawing/2010/main" w="9525">
                  <a:solidFill>
                    <a:srgbClr val="F11E8C"/>
                  </a:solidFill>
                  <a:prstDash val="solid"/>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sp>
          <p:nvSpPr>
            <p:cNvPr id="100375" name="Freeform 23"/>
            <p:cNvSpPr>
              <a:spLocks/>
            </p:cNvSpPr>
            <p:nvPr userDrawn="1"/>
          </p:nvSpPr>
          <p:spPr bwMode="hidden">
            <a:xfrm>
              <a:off x="0" y="3867"/>
              <a:ext cx="5770" cy="174"/>
            </a:xfrm>
            <a:custGeom>
              <a:avLst/>
              <a:gdLst>
                <a:gd name="T0" fmla="*/ 4993 w 5770"/>
                <a:gd name="T1" fmla="*/ 66 h 174"/>
                <a:gd name="T2" fmla="*/ 4771 w 5770"/>
                <a:gd name="T3" fmla="*/ 132 h 174"/>
                <a:gd name="T4" fmla="*/ 4640 w 5770"/>
                <a:gd name="T5" fmla="*/ 96 h 174"/>
                <a:gd name="T6" fmla="*/ 4598 w 5770"/>
                <a:gd name="T7" fmla="*/ 36 h 174"/>
                <a:gd name="T8" fmla="*/ 4478 w 5770"/>
                <a:gd name="T9" fmla="*/ 30 h 174"/>
                <a:gd name="T10" fmla="*/ 4186 w 5770"/>
                <a:gd name="T11" fmla="*/ 108 h 174"/>
                <a:gd name="T12" fmla="*/ 3815 w 5770"/>
                <a:gd name="T13" fmla="*/ 120 h 174"/>
                <a:gd name="T14" fmla="*/ 3617 w 5770"/>
                <a:gd name="T15" fmla="*/ 72 h 174"/>
                <a:gd name="T16" fmla="*/ 3510 w 5770"/>
                <a:gd name="T17" fmla="*/ 60 h 174"/>
                <a:gd name="T18" fmla="*/ 3336 w 5770"/>
                <a:gd name="T19" fmla="*/ 96 h 174"/>
                <a:gd name="T20" fmla="*/ 2846 w 5770"/>
                <a:gd name="T21" fmla="*/ 150 h 174"/>
                <a:gd name="T22" fmla="*/ 2703 w 5770"/>
                <a:gd name="T23" fmla="*/ 96 h 174"/>
                <a:gd name="T24" fmla="*/ 2619 w 5770"/>
                <a:gd name="T25" fmla="*/ 90 h 174"/>
                <a:gd name="T26" fmla="*/ 2416 w 5770"/>
                <a:gd name="T27" fmla="*/ 132 h 174"/>
                <a:gd name="T28" fmla="*/ 2278 w 5770"/>
                <a:gd name="T29" fmla="*/ 84 h 174"/>
                <a:gd name="T30" fmla="*/ 2151 w 5770"/>
                <a:gd name="T31" fmla="*/ 36 h 174"/>
                <a:gd name="T32" fmla="*/ 1947 w 5770"/>
                <a:gd name="T33" fmla="*/ 120 h 174"/>
                <a:gd name="T34" fmla="*/ 1525 w 5770"/>
                <a:gd name="T35" fmla="*/ 102 h 174"/>
                <a:gd name="T36" fmla="*/ 1429 w 5770"/>
                <a:gd name="T37" fmla="*/ 60 h 174"/>
                <a:gd name="T38" fmla="*/ 1333 w 5770"/>
                <a:gd name="T39" fmla="*/ 60 h 174"/>
                <a:gd name="T40" fmla="*/ 1058 w 5770"/>
                <a:gd name="T41" fmla="*/ 150 h 174"/>
                <a:gd name="T42" fmla="*/ 652 w 5770"/>
                <a:gd name="T43" fmla="*/ 150 h 174"/>
                <a:gd name="T44" fmla="*/ 442 w 5770"/>
                <a:gd name="T45" fmla="*/ 66 h 174"/>
                <a:gd name="T46" fmla="*/ 377 w 5770"/>
                <a:gd name="T47" fmla="*/ 48 h 174"/>
                <a:gd name="T48" fmla="*/ 305 w 5770"/>
                <a:gd name="T49" fmla="*/ 108 h 174"/>
                <a:gd name="T50" fmla="*/ 144 w 5770"/>
                <a:gd name="T51" fmla="*/ 138 h 174"/>
                <a:gd name="T52" fmla="*/ 0 w 5770"/>
                <a:gd name="T53" fmla="*/ 96 h 174"/>
                <a:gd name="T54" fmla="*/ 167 w 5770"/>
                <a:gd name="T55" fmla="*/ 120 h 174"/>
                <a:gd name="T56" fmla="*/ 323 w 5770"/>
                <a:gd name="T57" fmla="*/ 84 h 174"/>
                <a:gd name="T58" fmla="*/ 383 w 5770"/>
                <a:gd name="T59" fmla="*/ 24 h 174"/>
                <a:gd name="T60" fmla="*/ 460 w 5770"/>
                <a:gd name="T61" fmla="*/ 60 h 174"/>
                <a:gd name="T62" fmla="*/ 706 w 5770"/>
                <a:gd name="T63" fmla="*/ 144 h 174"/>
                <a:gd name="T64" fmla="*/ 1100 w 5770"/>
                <a:gd name="T65" fmla="*/ 120 h 174"/>
                <a:gd name="T66" fmla="*/ 1345 w 5770"/>
                <a:gd name="T67" fmla="*/ 36 h 174"/>
                <a:gd name="T68" fmla="*/ 1441 w 5770"/>
                <a:gd name="T69" fmla="*/ 48 h 174"/>
                <a:gd name="T70" fmla="*/ 1561 w 5770"/>
                <a:gd name="T71" fmla="*/ 90 h 174"/>
                <a:gd name="T72" fmla="*/ 1971 w 5770"/>
                <a:gd name="T73" fmla="*/ 96 h 174"/>
                <a:gd name="T74" fmla="*/ 2235 w 5770"/>
                <a:gd name="T75" fmla="*/ 3 h 174"/>
                <a:gd name="T76" fmla="*/ 2350 w 5770"/>
                <a:gd name="T77" fmla="*/ 102 h 174"/>
                <a:gd name="T78" fmla="*/ 2559 w 5770"/>
                <a:gd name="T79" fmla="*/ 96 h 174"/>
                <a:gd name="T80" fmla="*/ 2715 w 5770"/>
                <a:gd name="T81" fmla="*/ 24 h 174"/>
                <a:gd name="T82" fmla="*/ 2792 w 5770"/>
                <a:gd name="T83" fmla="*/ 132 h 174"/>
                <a:gd name="T84" fmla="*/ 3127 w 5770"/>
                <a:gd name="T85" fmla="*/ 102 h 174"/>
                <a:gd name="T86" fmla="*/ 3486 w 5770"/>
                <a:gd name="T87" fmla="*/ 48 h 174"/>
                <a:gd name="T88" fmla="*/ 3582 w 5770"/>
                <a:gd name="T89" fmla="*/ 42 h 174"/>
                <a:gd name="T90" fmla="*/ 3731 w 5770"/>
                <a:gd name="T91" fmla="*/ 90 h 174"/>
                <a:gd name="T92" fmla="*/ 4078 w 5770"/>
                <a:gd name="T93" fmla="*/ 102 h 174"/>
                <a:gd name="T94" fmla="*/ 4419 w 5770"/>
                <a:gd name="T95" fmla="*/ 30 h 174"/>
                <a:gd name="T96" fmla="*/ 4574 w 5770"/>
                <a:gd name="T97" fmla="*/ 6 h 174"/>
                <a:gd name="T98" fmla="*/ 4628 w 5770"/>
                <a:gd name="T99" fmla="*/ 60 h 174"/>
                <a:gd name="T100" fmla="*/ 4724 w 5770"/>
                <a:gd name="T101" fmla="*/ 108 h 174"/>
                <a:gd name="T102" fmla="*/ 4927 w 5770"/>
                <a:gd name="T103" fmla="*/ 84 h 174"/>
                <a:gd name="T104" fmla="*/ 5118 w 5770"/>
                <a:gd name="T105" fmla="*/ 14 h 174"/>
                <a:gd name="T106" fmla="*/ 5280 w 5770"/>
                <a:gd name="T107" fmla="*/ 9 h 174"/>
                <a:gd name="T108" fmla="*/ 5453 w 5770"/>
                <a:gd name="T109" fmla="*/ 36 h 174"/>
                <a:gd name="T110" fmla="*/ 5465 w 5770"/>
                <a:gd name="T111" fmla="*/ 72 h 174"/>
                <a:gd name="T112" fmla="*/ 5656 w 5770"/>
                <a:gd name="T113" fmla="*/ 90 h 174"/>
                <a:gd name="T114" fmla="*/ 5710 w 5770"/>
                <a:gd name="T115" fmla="*/ 102 h 174"/>
                <a:gd name="T116" fmla="*/ 5477 w 5770"/>
                <a:gd name="T117" fmla="*/ 90 h 174"/>
                <a:gd name="T118" fmla="*/ 5453 w 5770"/>
                <a:gd name="T119" fmla="*/ 60 h 174"/>
                <a:gd name="T120" fmla="*/ 5393 w 5770"/>
                <a:gd name="T121" fmla="*/ 30 h 174"/>
                <a:gd name="T122" fmla="*/ 5219 w 5770"/>
                <a:gd name="T123" fmla="*/ 2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a:noFill/>
            </a:ln>
            <a:extLst>
              <a:ext uri="{91240B29-F687-4F45-9708-019B960494DF}">
                <a14:hiddenLine xmlns="" xmlns:a14="http://schemas.microsoft.com/office/drawing/2010/main" w="9525">
                  <a:solidFill>
                    <a:schemeClr val="tx1"/>
                  </a:solidFill>
                  <a:round/>
                  <a:headEnd/>
                  <a:tailEnd/>
                </a14:hiddenLine>
              </a:ext>
            </a:extLst>
          </p:spPr>
          <p:txBody>
            <a:bodyPr/>
            <a:lstStyle/>
            <a:p>
              <a:pPr fontAlgn="base">
                <a:spcBef>
                  <a:spcPct val="0"/>
                </a:spcBef>
                <a:spcAft>
                  <a:spcPct val="0"/>
                </a:spcAft>
              </a:pPr>
              <a:endParaRPr lang="ru-RU">
                <a:solidFill>
                  <a:srgbClr val="FFFFFF"/>
                </a:solidFill>
                <a:latin typeface="Arial" charset="0"/>
              </a:endParaRPr>
            </a:p>
          </p:txBody>
        </p:sp>
      </p:grpSp>
      <p:sp>
        <p:nvSpPr>
          <p:cNvPr id="100376" name="Rectangle 24"/>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ru-RU" altLang="ru-RU" smtClean="0"/>
              <a:t>Образец заголовка</a:t>
            </a:r>
          </a:p>
        </p:txBody>
      </p:sp>
      <p:sp>
        <p:nvSpPr>
          <p:cNvPr id="100377" name="Rectangle 25"/>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0037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latin typeface="+mn-lt"/>
              </a:defRPr>
            </a:lvl1pPr>
          </a:lstStyle>
          <a:p>
            <a:pPr fontAlgn="base">
              <a:spcBef>
                <a:spcPct val="0"/>
              </a:spcBef>
              <a:spcAft>
                <a:spcPct val="0"/>
              </a:spcAft>
            </a:pPr>
            <a:endParaRPr lang="ru-RU" altLang="ru-RU">
              <a:solidFill>
                <a:srgbClr val="FFFFFF"/>
              </a:solidFill>
            </a:endParaRPr>
          </a:p>
        </p:txBody>
      </p:sp>
      <p:sp>
        <p:nvSpPr>
          <p:cNvPr id="100379" name="Rectangle 27"/>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latin typeface="+mn-lt"/>
              </a:defRPr>
            </a:lvl1pPr>
          </a:lstStyle>
          <a:p>
            <a:pPr fontAlgn="base">
              <a:spcBef>
                <a:spcPct val="0"/>
              </a:spcBef>
              <a:spcAft>
                <a:spcPct val="0"/>
              </a:spcAft>
            </a:pPr>
            <a:fld id="{04A794E9-8CE2-427F-8ADF-3CC0F442F4EF}" type="slidenum">
              <a:rPr lang="ru-RU" altLang="ru-RU">
                <a:solidFill>
                  <a:srgbClr val="FFFFFF"/>
                </a:solidFill>
              </a:rPr>
              <a:pPr fontAlgn="base">
                <a:spcBef>
                  <a:spcPct val="0"/>
                </a:spcBef>
                <a:spcAft>
                  <a:spcPct val="0"/>
                </a:spcAft>
              </a:pPr>
              <a:t>‹#›</a:t>
            </a:fld>
            <a:endParaRPr lang="ru-RU" altLang="ru-RU">
              <a:solidFill>
                <a:srgbClr val="FFFFFF"/>
              </a:solidFill>
            </a:endParaRPr>
          </a:p>
        </p:txBody>
      </p:sp>
      <p:sp>
        <p:nvSpPr>
          <p:cNvPr id="100380" name="Rectangle 28"/>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latin typeface="+mn-lt"/>
              </a:defRPr>
            </a:lvl1pPr>
          </a:lstStyle>
          <a:p>
            <a:pPr fontAlgn="base">
              <a:spcBef>
                <a:spcPct val="0"/>
              </a:spcBef>
              <a:spcAft>
                <a:spcPct val="0"/>
              </a:spcAft>
            </a:pPr>
            <a:endParaRPr lang="ru-RU" altLang="ru-RU">
              <a:solidFill>
                <a:srgbClr val="FFFFFF"/>
              </a:solidFill>
            </a:endParaRPr>
          </a:p>
        </p:txBody>
      </p:sp>
    </p:spTree>
    <p:extLst>
      <p:ext uri="{BB962C8B-B14F-4D97-AF65-F5344CB8AC3E}">
        <p14:creationId xmlns="" xmlns:p14="http://schemas.microsoft.com/office/powerpoint/2010/main" val="248371120"/>
      </p:ext>
    </p:extLst>
  </p:cSld>
  <p:clrMap bg1="dk2" tx1="lt1" bg2="dk1" tx2="lt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txStyles>
    <p:titleStyle>
      <a:lvl1pPr algn="ctr" rtl="0" fontAlgn="base">
        <a:spcBef>
          <a:spcPct val="0"/>
        </a:spcBef>
        <a:spcAft>
          <a:spcPct val="0"/>
        </a:spcAft>
        <a:defRPr sz="4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2pPr>
      <a:lvl3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3pPr>
      <a:lvl4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4pPr>
      <a:lvl5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5474" name="Group 2"/>
          <p:cNvGrpSpPr>
            <a:grpSpLocks/>
          </p:cNvGrpSpPr>
          <p:nvPr/>
        </p:nvGrpSpPr>
        <p:grpSpPr bwMode="auto">
          <a:xfrm>
            <a:off x="1071563" y="304800"/>
            <a:ext cx="7615237" cy="1106488"/>
            <a:chOff x="675" y="192"/>
            <a:chExt cx="4797" cy="697"/>
          </a:xfrm>
        </p:grpSpPr>
        <p:sp>
          <p:nvSpPr>
            <p:cNvPr id="105475" name="Oval 3"/>
            <p:cNvSpPr>
              <a:spLocks noChangeArrowheads="1"/>
            </p:cNvSpPr>
            <p:nvPr/>
          </p:nvSpPr>
          <p:spPr bwMode="hidden">
            <a:xfrm flipH="1">
              <a:off x="3067" y="192"/>
              <a:ext cx="696" cy="696"/>
            </a:xfrm>
            <a:prstGeom prst="ellipse">
              <a:avLst/>
            </a:prstGeom>
            <a:solidFill>
              <a:schemeClr val="accent2"/>
            </a:solidFill>
            <a:ln>
              <a:noFill/>
            </a:ln>
            <a:effectLst/>
            <a:extLst>
              <a:ext uri="{91240B29-F687-4F45-9708-019B960494DF}">
                <a14:hiddenLine xmlns="" xmlns:a14="http://schemas.microsoft.com/office/drawing/2010/main" w="28575">
                  <a:solidFill>
                    <a:schemeClr val="accent2"/>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ltLang="ru-RU" sz="2400">
                <a:solidFill>
                  <a:srgbClr val="000000"/>
                </a:solidFill>
                <a:latin typeface="Times New Roman" pitchFamily="18" charset="0"/>
              </a:endParaRPr>
            </a:p>
          </p:txBody>
        </p:sp>
        <p:sp>
          <p:nvSpPr>
            <p:cNvPr id="105476" name="Oval 4"/>
            <p:cNvSpPr>
              <a:spLocks noChangeArrowheads="1"/>
            </p:cNvSpPr>
            <p:nvPr/>
          </p:nvSpPr>
          <p:spPr bwMode="hidden">
            <a:xfrm flipH="1">
              <a:off x="4777" y="192"/>
              <a:ext cx="695" cy="696"/>
            </a:xfrm>
            <a:prstGeom prst="ellipse">
              <a:avLst/>
            </a:prstGeom>
            <a:solidFill>
              <a:schemeClr val="accent2"/>
            </a:solidFill>
            <a:ln>
              <a:noFill/>
            </a:ln>
            <a:effectLst/>
            <a:extLst>
              <a:ext uri="{91240B29-F687-4F45-9708-019B960494DF}">
                <a14:hiddenLine xmlns="" xmlns:a14="http://schemas.microsoft.com/office/drawing/2010/main" w="28575">
                  <a:solidFill>
                    <a:schemeClr val="accent2"/>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ltLang="ru-RU" sz="2400">
                <a:solidFill>
                  <a:srgbClr val="000000"/>
                </a:solidFill>
                <a:latin typeface="Times New Roman" pitchFamily="18" charset="0"/>
              </a:endParaRPr>
            </a:p>
          </p:txBody>
        </p:sp>
        <p:sp>
          <p:nvSpPr>
            <p:cNvPr id="105477" name="Oval 5"/>
            <p:cNvSpPr>
              <a:spLocks noChangeArrowheads="1"/>
            </p:cNvSpPr>
            <p:nvPr/>
          </p:nvSpPr>
          <p:spPr bwMode="hidden">
            <a:xfrm flipH="1">
              <a:off x="675" y="193"/>
              <a:ext cx="695" cy="696"/>
            </a:xfrm>
            <a:prstGeom prst="ellipse">
              <a:avLst/>
            </a:prstGeom>
            <a:solidFill>
              <a:schemeClr val="accent2"/>
            </a:solidFill>
            <a:ln>
              <a:noFill/>
            </a:ln>
            <a:effectLst/>
            <a:extLst>
              <a:ext uri="{91240B29-F687-4F45-9708-019B960494DF}">
                <a14:hiddenLine xmlns="" xmlns:a14="http://schemas.microsoft.com/office/drawing/2010/main" w="28575">
                  <a:solidFill>
                    <a:schemeClr val="accent2"/>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ltLang="ru-RU" sz="2400">
                <a:solidFill>
                  <a:srgbClr val="000000"/>
                </a:solidFill>
                <a:latin typeface="Times New Roman" pitchFamily="18" charset="0"/>
              </a:endParaRPr>
            </a:p>
          </p:txBody>
        </p:sp>
        <p:sp>
          <p:nvSpPr>
            <p:cNvPr id="105478" name="Oval 6"/>
            <p:cNvSpPr>
              <a:spLocks noChangeArrowheads="1"/>
            </p:cNvSpPr>
            <p:nvPr/>
          </p:nvSpPr>
          <p:spPr bwMode="hidden">
            <a:xfrm flipH="1">
              <a:off x="3984" y="192"/>
              <a:ext cx="695" cy="696"/>
            </a:xfrm>
            <a:prstGeom prst="ellipse">
              <a:avLst/>
            </a:prstGeom>
            <a:noFill/>
            <a:ln w="28575">
              <a:solidFill>
                <a:schemeClr val="accent2"/>
              </a:solidFill>
              <a:round/>
              <a:headEnd/>
              <a:tailEnd/>
            </a:ln>
            <a:effectLst/>
            <a:extLst>
              <a:ext uri="{909E8E84-426E-40DD-AFC4-6F175D3DCCD1}">
                <a14:hiddenFill xmlns="" xmlns:a14="http://schemas.microsoft.com/office/drawing/2010/main">
                  <a:solidFill>
                    <a:srgbClr val="E0E0F0"/>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ltLang="ru-RU" sz="2400">
                <a:solidFill>
                  <a:srgbClr val="000000"/>
                </a:solidFill>
                <a:latin typeface="Times New Roman" pitchFamily="18" charset="0"/>
              </a:endParaRPr>
            </a:p>
          </p:txBody>
        </p:sp>
        <p:sp>
          <p:nvSpPr>
            <p:cNvPr id="105479" name="Oval 7"/>
            <p:cNvSpPr>
              <a:spLocks noChangeArrowheads="1"/>
            </p:cNvSpPr>
            <p:nvPr/>
          </p:nvSpPr>
          <p:spPr bwMode="hidden">
            <a:xfrm flipH="1">
              <a:off x="1486" y="192"/>
              <a:ext cx="695" cy="696"/>
            </a:xfrm>
            <a:prstGeom prst="ellipse">
              <a:avLst/>
            </a:prstGeom>
            <a:noFill/>
            <a:ln w="28575">
              <a:solidFill>
                <a:schemeClr val="accent2"/>
              </a:solidFill>
              <a:round/>
              <a:headEnd/>
              <a:tailEnd/>
            </a:ln>
            <a:effectLst/>
            <a:extLst>
              <a:ext uri="{909E8E84-426E-40DD-AFC4-6F175D3DCCD1}">
                <a14:hiddenFill xmlns="" xmlns:a14="http://schemas.microsoft.com/office/drawing/2010/main">
                  <a:solidFill>
                    <a:schemeClr val="accent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ltLang="ru-RU" sz="2400">
                <a:solidFill>
                  <a:srgbClr val="000000"/>
                </a:solidFill>
                <a:latin typeface="Times New Roman" pitchFamily="18" charset="0"/>
              </a:endParaRPr>
            </a:p>
          </p:txBody>
        </p:sp>
      </p:grpSp>
      <p:sp>
        <p:nvSpPr>
          <p:cNvPr id="105480" name="Rectangle 8"/>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05481" name="Rectangle 9"/>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pPr fontAlgn="base">
              <a:spcBef>
                <a:spcPct val="0"/>
              </a:spcBef>
              <a:spcAft>
                <a:spcPct val="0"/>
              </a:spcAft>
            </a:pPr>
            <a:endParaRPr lang="ru-RU" altLang="ru-RU">
              <a:solidFill>
                <a:srgbClr val="000000"/>
              </a:solidFill>
            </a:endParaRPr>
          </a:p>
        </p:txBody>
      </p:sp>
      <p:sp>
        <p:nvSpPr>
          <p:cNvPr id="105482" name="Rectangle 10"/>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pPr fontAlgn="base">
              <a:spcBef>
                <a:spcPct val="0"/>
              </a:spcBef>
              <a:spcAft>
                <a:spcPct val="0"/>
              </a:spcAft>
            </a:pPr>
            <a:endParaRPr lang="ru-RU" altLang="ru-RU">
              <a:solidFill>
                <a:srgbClr val="000000"/>
              </a:solidFill>
            </a:endParaRPr>
          </a:p>
        </p:txBody>
      </p:sp>
      <p:sp>
        <p:nvSpPr>
          <p:cNvPr id="105483" name="Rectangle 11"/>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pPr fontAlgn="base">
              <a:spcBef>
                <a:spcPct val="0"/>
              </a:spcBef>
              <a:spcAft>
                <a:spcPct val="0"/>
              </a:spcAft>
            </a:pPr>
            <a:fld id="{6906A1EA-E6D7-4FC1-AE7E-26CDE495D789}" type="slidenum">
              <a:rPr lang="ru-RU" altLang="ru-RU">
                <a:solidFill>
                  <a:srgbClr val="000000"/>
                </a:solidFill>
              </a:rPr>
              <a:pPr fontAlgn="base">
                <a:spcBef>
                  <a:spcPct val="0"/>
                </a:spcBef>
                <a:spcAft>
                  <a:spcPct val="0"/>
                </a:spcAft>
              </a:pPr>
              <a:t>‹#›</a:t>
            </a:fld>
            <a:endParaRPr lang="ru-RU" altLang="ru-RU">
              <a:solidFill>
                <a:srgbClr val="000000"/>
              </a:solidFill>
            </a:endParaRPr>
          </a:p>
        </p:txBody>
      </p:sp>
      <p:sp>
        <p:nvSpPr>
          <p:cNvPr id="105484" name="Rectangle 1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Tree>
    <p:extLst>
      <p:ext uri="{BB962C8B-B14F-4D97-AF65-F5344CB8AC3E}">
        <p14:creationId xmlns="" xmlns:p14="http://schemas.microsoft.com/office/powerpoint/2010/main" val="365314954"/>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timing>
    <p:tnLst>
      <p:par>
        <p:cTn id="1" dur="indefinite" restart="never" nodeType="tmRoot"/>
      </p:par>
    </p:tnLst>
  </p:timing>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charset="0"/>
        </a:defRPr>
      </a:lvl2pPr>
      <a:lvl3pPr algn="l" rtl="0" fontAlgn="base">
        <a:spcBef>
          <a:spcPct val="0"/>
        </a:spcBef>
        <a:spcAft>
          <a:spcPct val="0"/>
        </a:spcAft>
        <a:defRPr sz="3800">
          <a:solidFill>
            <a:schemeClr val="tx2"/>
          </a:solidFill>
          <a:latin typeface="Arial" charset="0"/>
        </a:defRPr>
      </a:lvl3pPr>
      <a:lvl4pPr algn="l" rtl="0" fontAlgn="base">
        <a:spcBef>
          <a:spcPct val="0"/>
        </a:spcBef>
        <a:spcAft>
          <a:spcPct val="0"/>
        </a:spcAft>
        <a:defRPr sz="3800">
          <a:solidFill>
            <a:schemeClr val="tx2"/>
          </a:solidFill>
          <a:latin typeface="Arial" charset="0"/>
        </a:defRPr>
      </a:lvl4pPr>
      <a:lvl5pPr algn="l" rtl="0" fontAlgn="base">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342900" indent="-342900" algn="l" rtl="0" fontAlgn="base">
        <a:spcBef>
          <a:spcPct val="20000"/>
        </a:spcBef>
        <a:spcAft>
          <a:spcPct val="0"/>
        </a:spcAft>
        <a:buClr>
          <a:schemeClr val="accent1"/>
        </a:buClr>
        <a:buFont typeface="Wingdings" pitchFamily="2" charset="2"/>
        <a:buChar char="l"/>
        <a:defRPr sz="3200">
          <a:solidFill>
            <a:schemeClr val="tx1"/>
          </a:solidFill>
          <a:latin typeface="+mn-lt"/>
          <a:ea typeface="+mn-ea"/>
          <a:cs typeface="+mn-cs"/>
        </a:defRPr>
      </a:lvl1pPr>
      <a:lvl2pPr marL="742950" indent="-285750" algn="l" rtl="0" fontAlgn="base">
        <a:spcBef>
          <a:spcPct val="20000"/>
        </a:spcBef>
        <a:spcAft>
          <a:spcPct val="0"/>
        </a:spcAft>
        <a:buClr>
          <a:schemeClr val="accent1"/>
        </a:buClr>
        <a:buFont typeface="Wingdings" pitchFamily="2" charset="2"/>
        <a:buChar char="¡"/>
        <a:defRPr sz="2700">
          <a:solidFill>
            <a:schemeClr val="tx1"/>
          </a:solidFill>
          <a:latin typeface="+mn-lt"/>
        </a:defRPr>
      </a:lvl2pPr>
      <a:lvl3pPr marL="1143000" indent="-228600" algn="l" rtl="0" fontAlgn="base">
        <a:spcBef>
          <a:spcPct val="20000"/>
        </a:spcBef>
        <a:spcAft>
          <a:spcPct val="0"/>
        </a:spcAft>
        <a:buClr>
          <a:schemeClr val="accent1"/>
        </a:buClr>
        <a:buFont typeface="Wingdings" pitchFamily="2" charset="2"/>
        <a:buChar char="l"/>
        <a:defRPr sz="2300">
          <a:solidFill>
            <a:schemeClr val="tx1"/>
          </a:solidFill>
          <a:latin typeface="+mn-lt"/>
        </a:defRPr>
      </a:lvl3pPr>
      <a:lvl4pPr marL="1600200" indent="-228600" algn="l" rtl="0" fontAlgn="base">
        <a:spcBef>
          <a:spcPct val="20000"/>
        </a:spcBef>
        <a:spcAft>
          <a:spcPct val="0"/>
        </a:spcAft>
        <a:buClr>
          <a:schemeClr val="accent1"/>
        </a:buClr>
        <a:buChar char="•"/>
        <a:defRPr sz="2000">
          <a:solidFill>
            <a:schemeClr val="tx1"/>
          </a:solidFill>
          <a:latin typeface="+mn-lt"/>
        </a:defRPr>
      </a:lvl4pPr>
      <a:lvl5pPr marL="20574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bwMode="auto">
          <a:xfrm>
            <a:off x="457200" y="533400"/>
            <a:ext cx="82296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ru-RU" altLang="ru-RU" smtClean="0"/>
              <a:t>Образец заголовка</a:t>
            </a:r>
          </a:p>
        </p:txBody>
      </p:sp>
      <p:sp>
        <p:nvSpPr>
          <p:cNvPr id="112643" name="Rectangle 3"/>
          <p:cNvSpPr>
            <a:spLocks noGrp="1" noChangeArrowheads="1"/>
          </p:cNvSpPr>
          <p:nvPr>
            <p:ph type="body" idx="1"/>
          </p:nvPr>
        </p:nvSpPr>
        <p:spPr bwMode="auto">
          <a:xfrm>
            <a:off x="457200" y="1828800"/>
            <a:ext cx="8229600" cy="43021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12644" name="Rectangle 4"/>
          <p:cNvSpPr>
            <a:spLocks noGrp="1" noChangeArrowheads="1"/>
          </p:cNvSpPr>
          <p:nvPr>
            <p:ph type="dt" sz="half" idx="2"/>
          </p:nvPr>
        </p:nvSpPr>
        <p:spPr bwMode="auto">
          <a:xfrm>
            <a:off x="457200" y="6248400"/>
            <a:ext cx="16764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pPr fontAlgn="base">
              <a:spcBef>
                <a:spcPct val="0"/>
              </a:spcBef>
              <a:spcAft>
                <a:spcPct val="0"/>
              </a:spcAft>
            </a:pPr>
            <a:endParaRPr lang="ru-RU" altLang="ru-RU">
              <a:solidFill>
                <a:srgbClr val="000000"/>
              </a:solidFill>
              <a:latin typeface="Arial" charset="0"/>
            </a:endParaRPr>
          </a:p>
        </p:txBody>
      </p:sp>
      <p:sp>
        <p:nvSpPr>
          <p:cNvPr id="11264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pPr fontAlgn="base">
              <a:spcBef>
                <a:spcPct val="0"/>
              </a:spcBef>
              <a:spcAft>
                <a:spcPct val="0"/>
              </a:spcAft>
            </a:pPr>
            <a:endParaRPr lang="ru-RU" altLang="ru-RU">
              <a:solidFill>
                <a:srgbClr val="000000"/>
              </a:solidFill>
              <a:latin typeface="Arial" charset="0"/>
            </a:endParaRPr>
          </a:p>
        </p:txBody>
      </p:sp>
      <p:sp>
        <p:nvSpPr>
          <p:cNvPr id="112646" name="Rectangle 6"/>
          <p:cNvSpPr>
            <a:spLocks noGrp="1" noChangeArrowheads="1"/>
          </p:cNvSpPr>
          <p:nvPr>
            <p:ph type="sldNum" sz="quarter" idx="4"/>
          </p:nvPr>
        </p:nvSpPr>
        <p:spPr bwMode="auto">
          <a:xfrm>
            <a:off x="6781800" y="6248400"/>
            <a:ext cx="1905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pPr fontAlgn="base">
              <a:spcBef>
                <a:spcPct val="0"/>
              </a:spcBef>
              <a:spcAft>
                <a:spcPct val="0"/>
              </a:spcAft>
            </a:pPr>
            <a:fld id="{2692FFAE-AEA9-4D33-89D8-B6387DED737C}" type="slidenum">
              <a:rPr lang="ru-RU" altLang="ru-RU">
                <a:solidFill>
                  <a:srgbClr val="000000"/>
                </a:solidFill>
                <a:latin typeface="Arial" charset="0"/>
              </a:rPr>
              <a:pPr fontAlgn="base">
                <a:spcBef>
                  <a:spcPct val="0"/>
                </a:spcBef>
                <a:spcAft>
                  <a:spcPct val="0"/>
                </a:spcAft>
              </a:pPr>
              <a:t>‹#›</a:t>
            </a:fld>
            <a:endParaRPr lang="ru-RU" altLang="ru-RU">
              <a:solidFill>
                <a:srgbClr val="000000"/>
              </a:solidFill>
              <a:latin typeface="Arial" charset="0"/>
            </a:endParaRPr>
          </a:p>
        </p:txBody>
      </p:sp>
      <p:grpSp>
        <p:nvGrpSpPr>
          <p:cNvPr id="112647" name="Group 7"/>
          <p:cNvGrpSpPr>
            <a:grpSpLocks/>
          </p:cNvGrpSpPr>
          <p:nvPr/>
        </p:nvGrpSpPr>
        <p:grpSpPr bwMode="auto">
          <a:xfrm>
            <a:off x="279400" y="152400"/>
            <a:ext cx="8686800" cy="1600200"/>
            <a:chOff x="176" y="96"/>
            <a:chExt cx="5472" cy="1008"/>
          </a:xfrm>
        </p:grpSpPr>
        <p:sp>
          <p:nvSpPr>
            <p:cNvPr id="112648" name="Line 8"/>
            <p:cNvSpPr>
              <a:spLocks noChangeShapeType="1"/>
            </p:cNvSpPr>
            <p:nvPr/>
          </p:nvSpPr>
          <p:spPr bwMode="auto">
            <a:xfrm flipH="1">
              <a:off x="288" y="1104"/>
              <a:ext cx="5232"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a:solidFill>
                  <a:srgbClr val="000000"/>
                </a:solidFill>
                <a:latin typeface="Arial" charset="0"/>
              </a:endParaRPr>
            </a:p>
          </p:txBody>
        </p:sp>
        <p:sp>
          <p:nvSpPr>
            <p:cNvPr id="112649"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ltLang="ru-RU" sz="2400">
                <a:solidFill>
                  <a:srgbClr val="000000"/>
                </a:solidFill>
              </a:endParaRPr>
            </a:p>
          </p:txBody>
        </p:sp>
        <p:sp>
          <p:nvSpPr>
            <p:cNvPr id="112650"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ltLang="ru-RU" sz="2400">
                <a:solidFill>
                  <a:srgbClr val="000000"/>
                </a:solidFill>
              </a:endParaRPr>
            </a:p>
          </p:txBody>
        </p:sp>
        <p:sp>
          <p:nvSpPr>
            <p:cNvPr id="112651"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ltLang="ru-RU" sz="2400">
                <a:solidFill>
                  <a:srgbClr val="000000"/>
                </a:solidFill>
              </a:endParaRPr>
            </a:p>
          </p:txBody>
        </p:sp>
        <p:sp>
          <p:nvSpPr>
            <p:cNvPr id="112652"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ru-RU" altLang="ru-RU" sz="2400">
                <a:solidFill>
                  <a:srgbClr val="000000"/>
                </a:solidFill>
              </a:endParaRPr>
            </a:p>
          </p:txBody>
        </p:sp>
      </p:grpSp>
    </p:spTree>
    <p:extLst>
      <p:ext uri="{BB962C8B-B14F-4D97-AF65-F5344CB8AC3E}">
        <p14:creationId xmlns="" xmlns:p14="http://schemas.microsoft.com/office/powerpoint/2010/main" val="1151086726"/>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 id="2147483806" r:id="rId12"/>
  </p:sldLayoutIdLst>
  <p:timing>
    <p:tnLst>
      <p:par>
        <p:cTn id="1" dur="indefinite" restart="never" nodeType="tmRoot"/>
      </p:par>
    </p:tnLst>
  </p:timing>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itchFamily="18" charset="0"/>
        </a:defRPr>
      </a:lvl2pPr>
      <a:lvl3pPr algn="l" rtl="0" fontAlgn="base">
        <a:spcBef>
          <a:spcPct val="0"/>
        </a:spcBef>
        <a:spcAft>
          <a:spcPct val="0"/>
        </a:spcAft>
        <a:defRPr sz="4400">
          <a:solidFill>
            <a:schemeClr val="tx2"/>
          </a:solidFill>
          <a:latin typeface="Times New Roman" pitchFamily="18" charset="0"/>
        </a:defRPr>
      </a:lvl3pPr>
      <a:lvl4pPr algn="l" rtl="0" fontAlgn="base">
        <a:spcBef>
          <a:spcPct val="0"/>
        </a:spcBef>
        <a:spcAft>
          <a:spcPct val="0"/>
        </a:spcAft>
        <a:defRPr sz="4400">
          <a:solidFill>
            <a:schemeClr val="tx2"/>
          </a:solidFill>
          <a:latin typeface="Times New Roman" pitchFamily="18" charset="0"/>
        </a:defRPr>
      </a:lvl4pPr>
      <a:lvl5pPr algn="l" rtl="0" fontAlgn="base">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69900" indent="-469900" algn="l" rtl="0" fontAlgn="base">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fontAlgn="base">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fontAlgn="base">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fontAlgn="base">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ffectLst/>
          <a:extLst>
            <a:ext uri="{909E8E84-426E-40DD-AFC4-6F175D3DCCD1}">
              <a14:hiddenFill xmlns="" xmlns:a14="http://schemas.microsoft.com/office/drawing/2010/main">
                <a:solidFill>
                  <a:srgbClr val="7AA1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ru-RU" smtClean="0"/>
              <a:t>Образец заголовка</a:t>
            </a:r>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ffectLst/>
          <a:extLst>
            <a:ext uri="{909E8E84-426E-40DD-AFC4-6F175D3DCCD1}">
              <a14:hiddenFill xmlns="" xmlns:a14="http://schemas.microsoft.com/office/drawing/2010/main">
                <a:solidFill>
                  <a:srgbClr val="7AA1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ru-RU" smtClean="0"/>
              <a:t>Образец текста</a:t>
            </a:r>
          </a:p>
          <a:p>
            <a:pPr lvl="1"/>
            <a:r>
              <a:rPr lang="en-US" altLang="ru-RU" smtClean="0"/>
              <a:t>Второй уровень</a:t>
            </a:r>
          </a:p>
          <a:p>
            <a:pPr lvl="2"/>
            <a:r>
              <a:rPr lang="en-US" altLang="ru-RU" smtClean="0"/>
              <a:t>Третий уровень</a:t>
            </a:r>
          </a:p>
          <a:p>
            <a:pPr lvl="3"/>
            <a:r>
              <a:rPr lang="en-US" altLang="ru-RU" smtClean="0"/>
              <a:t>Четвертый уровень</a:t>
            </a:r>
          </a:p>
          <a:p>
            <a:pPr lvl="4"/>
            <a:r>
              <a:rPr lang="en-US" altLang="ru-RU" smtClean="0"/>
              <a:t>Пятый уровень</a:t>
            </a:r>
          </a:p>
        </p:txBody>
      </p:sp>
      <p:sp>
        <p:nvSpPr>
          <p:cNvPr id="1229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latin typeface="+mn-lt"/>
              </a:defRPr>
            </a:lvl1pPr>
          </a:lstStyle>
          <a:p>
            <a:pPr fontAlgn="base">
              <a:spcBef>
                <a:spcPct val="0"/>
              </a:spcBef>
              <a:spcAft>
                <a:spcPct val="0"/>
              </a:spcAft>
              <a:defRPr/>
            </a:pPr>
            <a:endParaRPr lang="en-US">
              <a:cs typeface="Arial" charset="0"/>
            </a:endParaRPr>
          </a:p>
        </p:txBody>
      </p:sp>
      <p:sp>
        <p:nvSpPr>
          <p:cNvPr id="1229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defRPr>
            </a:lvl1pPr>
          </a:lstStyle>
          <a:p>
            <a:pPr fontAlgn="base">
              <a:spcBef>
                <a:spcPct val="0"/>
              </a:spcBef>
              <a:spcAft>
                <a:spcPct val="0"/>
              </a:spcAft>
              <a:defRPr/>
            </a:pPr>
            <a:endParaRPr lang="en-US">
              <a:cs typeface="Arial" charset="0"/>
            </a:endParaRPr>
          </a:p>
        </p:txBody>
      </p:sp>
      <p:sp>
        <p:nvSpPr>
          <p:cNvPr id="1229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defRPr>
            </a:lvl1pPr>
          </a:lstStyle>
          <a:p>
            <a:pPr fontAlgn="base">
              <a:spcBef>
                <a:spcPct val="0"/>
              </a:spcBef>
              <a:spcAft>
                <a:spcPct val="0"/>
              </a:spcAft>
              <a:defRPr/>
            </a:pPr>
            <a:fld id="{628B6CD6-75AE-4170-860C-6534A3428B97}" type="slidenum">
              <a:rPr lang="en-US">
                <a:cs typeface="Arial" charset="0"/>
              </a:rPr>
              <a:pPr fontAlgn="base">
                <a:spcBef>
                  <a:spcPct val="0"/>
                </a:spcBef>
                <a:spcAft>
                  <a:spcPct val="0"/>
                </a:spcAft>
                <a:defRPr/>
              </a:pPr>
              <a:t>‹#›</a:t>
            </a:fld>
            <a:endParaRPr lang="en-US">
              <a:cs typeface="Arial" charset="0"/>
            </a:endParaRPr>
          </a:p>
        </p:txBody>
      </p:sp>
    </p:spTree>
    <p:extLst>
      <p:ext uri="{BB962C8B-B14F-4D97-AF65-F5344CB8AC3E}">
        <p14:creationId xmlns="" xmlns:p14="http://schemas.microsoft.com/office/powerpoint/2010/main" val="3479443373"/>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xStyles>
    <p:titleStyle>
      <a:lvl1pPr algn="l" rtl="0" eaLnBrk="0" fontAlgn="base" hangingPunct="0">
        <a:spcBef>
          <a:spcPct val="0"/>
        </a:spcBef>
        <a:spcAft>
          <a:spcPct val="0"/>
        </a:spcAft>
        <a:buClr>
          <a:schemeClr val="tx1"/>
        </a:buClr>
        <a:defRPr sz="3200">
          <a:solidFill>
            <a:schemeClr val="tx1"/>
          </a:solidFill>
          <a:latin typeface="+mj-lt"/>
          <a:ea typeface="+mj-ea"/>
          <a:cs typeface="+mj-cs"/>
        </a:defRPr>
      </a:lvl1pPr>
      <a:lvl2pPr algn="l" rtl="0" eaLnBrk="0" fontAlgn="base" hangingPunct="0">
        <a:spcBef>
          <a:spcPct val="0"/>
        </a:spcBef>
        <a:spcAft>
          <a:spcPct val="0"/>
        </a:spcAft>
        <a:buClr>
          <a:schemeClr val="tx1"/>
        </a:buClr>
        <a:defRPr sz="3200">
          <a:solidFill>
            <a:schemeClr val="tx1"/>
          </a:solidFill>
          <a:latin typeface="Arial" charset="0"/>
        </a:defRPr>
      </a:lvl2pPr>
      <a:lvl3pPr algn="l" rtl="0" eaLnBrk="0" fontAlgn="base" hangingPunct="0">
        <a:spcBef>
          <a:spcPct val="0"/>
        </a:spcBef>
        <a:spcAft>
          <a:spcPct val="0"/>
        </a:spcAft>
        <a:buClr>
          <a:schemeClr val="tx1"/>
        </a:buClr>
        <a:defRPr sz="3200">
          <a:solidFill>
            <a:schemeClr val="tx1"/>
          </a:solidFill>
          <a:latin typeface="Arial" charset="0"/>
        </a:defRPr>
      </a:lvl3pPr>
      <a:lvl4pPr algn="l" rtl="0" eaLnBrk="0" fontAlgn="base" hangingPunct="0">
        <a:spcBef>
          <a:spcPct val="0"/>
        </a:spcBef>
        <a:spcAft>
          <a:spcPct val="0"/>
        </a:spcAft>
        <a:buClr>
          <a:schemeClr val="tx1"/>
        </a:buClr>
        <a:defRPr sz="3200">
          <a:solidFill>
            <a:schemeClr val="tx1"/>
          </a:solidFill>
          <a:latin typeface="Arial" charset="0"/>
        </a:defRPr>
      </a:lvl4pPr>
      <a:lvl5pPr algn="l" rtl="0" eaLnBrk="0" fontAlgn="base" hangingPunct="0">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eaLnBrk="0" fontAlgn="base" hangingPunct="0">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400">
          <a:solidFill>
            <a:schemeClr val="tx1"/>
          </a:solidFill>
          <a:latin typeface="+mn-lt"/>
        </a:defRPr>
      </a:lvl4pPr>
      <a:lvl5pPr marL="2057400" indent="-228600" algn="l" rtl="0" eaLnBrk="0" fontAlgn="base" hangingPunct="0">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3" name="Заголовок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ru-RU" smtClean="0"/>
              <a:t>Образец заголовка</a:t>
            </a:r>
            <a:endParaRPr lang="en-US"/>
          </a:p>
        </p:txBody>
      </p:sp>
      <p:sp>
        <p:nvSpPr>
          <p:cNvPr id="1030" name="Текст 30"/>
          <p:cNvSpPr>
            <a:spLocks noGrp="1"/>
          </p:cNvSpPr>
          <p:nvPr>
            <p:ph type="body" idx="1"/>
          </p:nvPr>
        </p:nvSpPr>
        <p:spPr bwMode="auto">
          <a:xfrm>
            <a:off x="457200" y="1609725"/>
            <a:ext cx="7239000" cy="4846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27" name="Дата 26"/>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a:solidFill>
                  <a:schemeClr val="tx2"/>
                </a:solidFill>
                <a:latin typeface="+mn-lt"/>
              </a:defRPr>
            </a:lvl1pPr>
            <a:extLst/>
          </a:lstStyle>
          <a:p>
            <a:pPr>
              <a:defRPr/>
            </a:pPr>
            <a:fld id="{3BD76952-8986-4E9B-9641-43AE0D65567F}" type="datetimeFigureOut">
              <a:rPr lang="ru-RU">
                <a:solidFill>
                  <a:srgbClr val="B13F9A"/>
                </a:solidFill>
              </a:rPr>
              <a:pPr>
                <a:defRPr/>
              </a:pPr>
              <a:t>01.04.2017</a:t>
            </a:fld>
            <a:endParaRPr lang="ru-RU">
              <a:solidFill>
                <a:srgbClr val="B13F9A"/>
              </a:solidFill>
            </a:endParaRPr>
          </a:p>
        </p:txBody>
      </p:sp>
      <p:sp>
        <p:nvSpPr>
          <p:cNvPr id="4" name="Нижний колонтитул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defRPr>
            </a:lvl1pPr>
            <a:extLst/>
          </a:lstStyle>
          <a:p>
            <a:pPr>
              <a:defRPr/>
            </a:pPr>
            <a:endParaRPr lang="ru-RU">
              <a:solidFill>
                <a:srgbClr val="B13F9A"/>
              </a:solidFill>
            </a:endParaRPr>
          </a:p>
        </p:txBody>
      </p:sp>
      <p:sp>
        <p:nvSpPr>
          <p:cNvPr id="16" name="Номер слайда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a:solidFill>
                  <a:schemeClr val="tx2"/>
                </a:solidFill>
                <a:latin typeface="+mn-lt"/>
              </a:defRPr>
            </a:lvl1pPr>
            <a:extLst/>
          </a:lstStyle>
          <a:p>
            <a:pPr>
              <a:defRPr/>
            </a:pPr>
            <a:fld id="{6B1D12D2-3B9C-49AB-B395-DE3D026CCB4D}" type="slidenum">
              <a:rPr lang="ru-RU">
                <a:solidFill>
                  <a:srgbClr val="B13F9A"/>
                </a:solidFill>
              </a:rPr>
              <a:pPr>
                <a:defRPr/>
              </a:pPr>
              <a:t>‹#›</a:t>
            </a:fld>
            <a:endParaRPr lang="ru-RU">
              <a:solidFill>
                <a:srgbClr val="B13F9A"/>
              </a:solidFill>
            </a:endParaRPr>
          </a:p>
        </p:txBody>
      </p:sp>
    </p:spTree>
    <p:extLst>
      <p:ext uri="{BB962C8B-B14F-4D97-AF65-F5344CB8AC3E}">
        <p14:creationId xmlns="" xmlns:p14="http://schemas.microsoft.com/office/powerpoint/2010/main" val="100535603"/>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5E9EFF"/>
            </a:gs>
            <a:gs pos="39999">
              <a:srgbClr val="85C2FF"/>
            </a:gs>
            <a:gs pos="70000">
              <a:srgbClr val="C4D6EB"/>
            </a:gs>
            <a:gs pos="100000">
              <a:srgbClr val="FFEBFA"/>
            </a:gs>
          </a:gsLst>
          <a:lin ang="5400000" scaled="1"/>
        </a:gradFill>
        <a:effectLst/>
      </p:bgPr>
    </p:bg>
    <p:spTree>
      <p:nvGrpSpPr>
        <p:cNvPr id="1" name=""/>
        <p:cNvGrpSpPr/>
        <p:nvPr/>
      </p:nvGrpSpPr>
      <p:grpSpPr>
        <a:xfrm>
          <a:off x="0" y="0"/>
          <a:ext cx="0" cy="0"/>
          <a:chOff x="0" y="0"/>
          <a:chExt cx="0" cy="0"/>
        </a:xfrm>
      </p:grpSpPr>
      <p:grpSp>
        <p:nvGrpSpPr>
          <p:cNvPr id="33794" name="Group 2"/>
          <p:cNvGrpSpPr>
            <a:grpSpLocks/>
          </p:cNvGrpSpPr>
          <p:nvPr/>
        </p:nvGrpSpPr>
        <p:grpSpPr bwMode="auto">
          <a:xfrm>
            <a:off x="319088" y="1828800"/>
            <a:ext cx="8824912" cy="5029200"/>
            <a:chOff x="201" y="1152"/>
            <a:chExt cx="5559" cy="3168"/>
          </a:xfrm>
        </p:grpSpPr>
        <p:sp>
          <p:nvSpPr>
            <p:cNvPr id="33795" name="Freeform 3"/>
            <p:cNvSpPr>
              <a:spLocks/>
            </p:cNvSpPr>
            <p:nvPr/>
          </p:nvSpPr>
          <p:spPr bwMode="ltGray">
            <a:xfrm>
              <a:off x="528" y="2909"/>
              <a:ext cx="5232" cy="1411"/>
            </a:xfrm>
            <a:custGeom>
              <a:avLst/>
              <a:gdLst>
                <a:gd name="T0" fmla="*/ 0 w 4897"/>
                <a:gd name="T1" fmla="*/ 0 h 2182"/>
                <a:gd name="T2" fmla="*/ 0 w 4897"/>
                <a:gd name="T3" fmla="*/ 2182 h 2182"/>
                <a:gd name="T4" fmla="*/ 4897 w 4897"/>
                <a:gd name="T5" fmla="*/ 2182 h 2182"/>
                <a:gd name="T6" fmla="*/ 4897 w 4897"/>
                <a:gd name="T7" fmla="*/ 0 h 2182"/>
                <a:gd name="T8" fmla="*/ 0 w 4897"/>
                <a:gd name="T9" fmla="*/ 0 h 2182"/>
                <a:gd name="T10" fmla="*/ 0 w 4897"/>
                <a:gd name="T11" fmla="*/ 0 h 2182"/>
              </a:gdLst>
              <a:ahLst/>
              <a:cxnLst>
                <a:cxn ang="0">
                  <a:pos x="T0" y="T1"/>
                </a:cxn>
                <a:cxn ang="0">
                  <a:pos x="T2" y="T3"/>
                </a:cxn>
                <a:cxn ang="0">
                  <a:pos x="T4" y="T5"/>
                </a:cxn>
                <a:cxn ang="0">
                  <a:pos x="T6" y="T7"/>
                </a:cxn>
                <a:cxn ang="0">
                  <a:pos x="T8" y="T9"/>
                </a:cxn>
                <a:cxn ang="0">
                  <a:pos x="T10" y="T11"/>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mtClean="0">
                <a:solidFill>
                  <a:srgbClr val="FFFFFF"/>
                </a:solidFill>
              </a:endParaRPr>
            </a:p>
          </p:txBody>
        </p:sp>
        <p:sp>
          <p:nvSpPr>
            <p:cNvPr id="33796" name="Freeform 4"/>
            <p:cNvSpPr>
              <a:spLocks/>
            </p:cNvSpPr>
            <p:nvPr/>
          </p:nvSpPr>
          <p:spPr bwMode="ltGray">
            <a:xfrm>
              <a:off x="210" y="1152"/>
              <a:ext cx="5550" cy="3168"/>
            </a:xfrm>
            <a:custGeom>
              <a:avLst/>
              <a:gdLst>
                <a:gd name="T0" fmla="*/ 330 w 5550"/>
                <a:gd name="T1" fmla="*/ 1764 h 3168"/>
                <a:gd name="T2" fmla="*/ 0 w 5550"/>
                <a:gd name="T3" fmla="*/ 1764 h 3168"/>
                <a:gd name="T4" fmla="*/ 0 w 5550"/>
                <a:gd name="T5" fmla="*/ 3168 h 3168"/>
                <a:gd name="T6" fmla="*/ 5550 w 5550"/>
                <a:gd name="T7" fmla="*/ 3168 h 3168"/>
                <a:gd name="T8" fmla="*/ 5550 w 5550"/>
                <a:gd name="T9" fmla="*/ 0 h 3168"/>
                <a:gd name="T10" fmla="*/ 330 w 5550"/>
                <a:gd name="T11" fmla="*/ 0 h 3168"/>
                <a:gd name="T12" fmla="*/ 330 w 5550"/>
                <a:gd name="T13" fmla="*/ 1764 h 3168"/>
              </a:gdLst>
              <a:ahLst/>
              <a:cxnLst>
                <a:cxn ang="0">
                  <a:pos x="T0" y="T1"/>
                </a:cxn>
                <a:cxn ang="0">
                  <a:pos x="T2" y="T3"/>
                </a:cxn>
                <a:cxn ang="0">
                  <a:pos x="T4" y="T5"/>
                </a:cxn>
                <a:cxn ang="0">
                  <a:pos x="T6" y="T7"/>
                </a:cxn>
                <a:cxn ang="0">
                  <a:pos x="T8" y="T9"/>
                </a:cxn>
                <a:cxn ang="0">
                  <a:pos x="T10" y="T11"/>
                </a:cxn>
                <a:cxn ang="0">
                  <a:pos x="T12" y="T13"/>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mtClean="0">
                <a:solidFill>
                  <a:srgbClr val="FFFFFF"/>
                </a:solidFill>
              </a:endParaRPr>
            </a:p>
          </p:txBody>
        </p:sp>
        <p:sp>
          <p:nvSpPr>
            <p:cNvPr id="33797" name="Freeform 5"/>
            <p:cNvSpPr>
              <a:spLocks/>
            </p:cNvSpPr>
            <p:nvPr/>
          </p:nvSpPr>
          <p:spPr bwMode="ltGray">
            <a:xfrm>
              <a:off x="528" y="2932"/>
              <a:ext cx="5232" cy="1388"/>
            </a:xfrm>
            <a:custGeom>
              <a:avLst/>
              <a:gdLst>
                <a:gd name="T0" fmla="*/ 0 w 4897"/>
                <a:gd name="T1" fmla="*/ 0 h 2182"/>
                <a:gd name="T2" fmla="*/ 0 w 4897"/>
                <a:gd name="T3" fmla="*/ 2182 h 2182"/>
                <a:gd name="T4" fmla="*/ 4897 w 4897"/>
                <a:gd name="T5" fmla="*/ 2182 h 2182"/>
                <a:gd name="T6" fmla="*/ 4897 w 4897"/>
                <a:gd name="T7" fmla="*/ 0 h 2182"/>
                <a:gd name="T8" fmla="*/ 0 w 4897"/>
                <a:gd name="T9" fmla="*/ 0 h 2182"/>
                <a:gd name="T10" fmla="*/ 0 w 4897"/>
                <a:gd name="T11" fmla="*/ 0 h 2182"/>
              </a:gdLst>
              <a:ahLst/>
              <a:cxnLst>
                <a:cxn ang="0">
                  <a:pos x="T0" y="T1"/>
                </a:cxn>
                <a:cxn ang="0">
                  <a:pos x="T2" y="T3"/>
                </a:cxn>
                <a:cxn ang="0">
                  <a:pos x="T4" y="T5"/>
                </a:cxn>
                <a:cxn ang="0">
                  <a:pos x="T6" y="T7"/>
                </a:cxn>
                <a:cxn ang="0">
                  <a:pos x="T8" y="T9"/>
                </a:cxn>
                <a:cxn ang="0">
                  <a:pos x="T10" y="T11"/>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mtClean="0">
                <a:solidFill>
                  <a:srgbClr val="FFFFFF"/>
                </a:solidFill>
              </a:endParaRPr>
            </a:p>
          </p:txBody>
        </p:sp>
        <p:sp>
          <p:nvSpPr>
            <p:cNvPr id="33798" name="Freeform 6"/>
            <p:cNvSpPr>
              <a:spLocks/>
            </p:cNvSpPr>
            <p:nvPr/>
          </p:nvSpPr>
          <p:spPr bwMode="ltGray">
            <a:xfrm>
              <a:off x="528" y="1152"/>
              <a:ext cx="4607"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ru-RU" smtClean="0">
                <a:solidFill>
                  <a:srgbClr val="FFFFFF"/>
                </a:solidFill>
              </a:endParaRPr>
            </a:p>
          </p:txBody>
        </p:sp>
        <p:sp>
          <p:nvSpPr>
            <p:cNvPr id="33799" name="Freeform 7"/>
            <p:cNvSpPr>
              <a:spLocks/>
            </p:cNvSpPr>
            <p:nvPr/>
          </p:nvSpPr>
          <p:spPr bwMode="ltGray">
            <a:xfrm>
              <a:off x="528" y="1152"/>
              <a:ext cx="29" cy="1785"/>
            </a:xfrm>
            <a:custGeom>
              <a:avLst/>
              <a:gdLst>
                <a:gd name="T0" fmla="*/ 0 w 29"/>
                <a:gd name="T1" fmla="*/ 0 h 2161"/>
                <a:gd name="T2" fmla="*/ 0 w 29"/>
                <a:gd name="T3" fmla="*/ 2161 h 2161"/>
                <a:gd name="T4" fmla="*/ 29 w 29"/>
                <a:gd name="T5" fmla="*/ 2161 h 2161"/>
                <a:gd name="T6" fmla="*/ 27 w 29"/>
                <a:gd name="T7" fmla="*/ 27 h 2161"/>
                <a:gd name="T8" fmla="*/ 0 w 29"/>
                <a:gd name="T9" fmla="*/ 0 h 2161"/>
                <a:gd name="T10" fmla="*/ 0 w 29"/>
                <a:gd name="T11" fmla="*/ 0 h 2161"/>
              </a:gdLst>
              <a:ahLst/>
              <a:cxnLst>
                <a:cxn ang="0">
                  <a:pos x="T0" y="T1"/>
                </a:cxn>
                <a:cxn ang="0">
                  <a:pos x="T2" y="T3"/>
                </a:cxn>
                <a:cxn ang="0">
                  <a:pos x="T4" y="T5"/>
                </a:cxn>
                <a:cxn ang="0">
                  <a:pos x="T6" y="T7"/>
                </a:cxn>
                <a:cxn ang="0">
                  <a:pos x="T8" y="T9"/>
                </a:cxn>
                <a:cxn ang="0">
                  <a:pos x="T10" y="T11"/>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a:noFill/>
            </a:ln>
            <a:effectLst/>
            <a:extLst>
              <a:ext uri="{91240B29-F687-4F45-9708-019B960494DF}">
                <a14:hiddenLine xmlns=""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ru-RU" smtClean="0">
                <a:solidFill>
                  <a:srgbClr val="FFFFFF"/>
                </a:solidFill>
              </a:endParaRPr>
            </a:p>
          </p:txBody>
        </p:sp>
        <p:sp>
          <p:nvSpPr>
            <p:cNvPr id="33800" name="Freeform 8"/>
            <p:cNvSpPr>
              <a:spLocks/>
            </p:cNvSpPr>
            <p:nvPr/>
          </p:nvSpPr>
          <p:spPr bwMode="ltGray">
            <a:xfrm>
              <a:off x="527" y="2904"/>
              <a:ext cx="29" cy="1416"/>
            </a:xfrm>
            <a:custGeom>
              <a:avLst/>
              <a:gdLst>
                <a:gd name="T0" fmla="*/ 0 w 29"/>
                <a:gd name="T1" fmla="*/ 1416 h 1416"/>
                <a:gd name="T2" fmla="*/ 29 w 29"/>
                <a:gd name="T3" fmla="*/ 1416 h 1416"/>
                <a:gd name="T4" fmla="*/ 28 w 29"/>
                <a:gd name="T5" fmla="*/ 24 h 1416"/>
                <a:gd name="T6" fmla="*/ 0 w 29"/>
                <a:gd name="T7" fmla="*/ 0 h 1416"/>
                <a:gd name="T8" fmla="*/ 0 w 29"/>
                <a:gd name="T9" fmla="*/ 1416 h 1416"/>
              </a:gdLst>
              <a:ahLst/>
              <a:cxnLst>
                <a:cxn ang="0">
                  <a:pos x="T0" y="T1"/>
                </a:cxn>
                <a:cxn ang="0">
                  <a:pos x="T2" y="T3"/>
                </a:cxn>
                <a:cxn ang="0">
                  <a:pos x="T4" y="T5"/>
                </a:cxn>
                <a:cxn ang="0">
                  <a:pos x="T6" y="T7"/>
                </a:cxn>
                <a:cxn ang="0">
                  <a:pos x="T8" y="T9"/>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a:noFill/>
            </a:ln>
            <a:effectLst/>
            <a:extLst>
              <a:ext uri="{91240B29-F687-4F45-9708-019B960494DF}">
                <a14:hiddenLine xmlns=""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ru-RU" smtClean="0">
                <a:solidFill>
                  <a:srgbClr val="FFFFFF"/>
                </a:solidFill>
              </a:endParaRPr>
            </a:p>
          </p:txBody>
        </p:sp>
        <p:sp>
          <p:nvSpPr>
            <p:cNvPr id="33801" name="Freeform 9"/>
            <p:cNvSpPr>
              <a:spLocks/>
            </p:cNvSpPr>
            <p:nvPr/>
          </p:nvSpPr>
          <p:spPr bwMode="ltGray">
            <a:xfrm>
              <a:off x="201" y="2904"/>
              <a:ext cx="2879"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ru-RU" smtClean="0">
                <a:solidFill>
                  <a:srgbClr val="FFFFFF"/>
                </a:solidFill>
              </a:endParaRPr>
            </a:p>
          </p:txBody>
        </p:sp>
        <p:sp>
          <p:nvSpPr>
            <p:cNvPr id="33802" name="Freeform 10"/>
            <p:cNvSpPr>
              <a:spLocks/>
            </p:cNvSpPr>
            <p:nvPr/>
          </p:nvSpPr>
          <p:spPr bwMode="ltGray">
            <a:xfrm>
              <a:off x="201" y="2904"/>
              <a:ext cx="30" cy="1416"/>
            </a:xfrm>
            <a:custGeom>
              <a:avLst/>
              <a:gdLst>
                <a:gd name="T0" fmla="*/ 0 w 30"/>
                <a:gd name="T1" fmla="*/ 0 h 1416"/>
                <a:gd name="T2" fmla="*/ 0 w 30"/>
                <a:gd name="T3" fmla="*/ 1416 h 1416"/>
                <a:gd name="T4" fmla="*/ 29 w 30"/>
                <a:gd name="T5" fmla="*/ 1416 h 1416"/>
                <a:gd name="T6" fmla="*/ 30 w 30"/>
                <a:gd name="T7" fmla="*/ 27 h 1416"/>
                <a:gd name="T8" fmla="*/ 0 w 30"/>
                <a:gd name="T9" fmla="*/ 0 h 1416"/>
                <a:gd name="T10" fmla="*/ 0 w 30"/>
                <a:gd name="T11" fmla="*/ 0 h 1416"/>
              </a:gdLst>
              <a:ahLst/>
              <a:cxnLst>
                <a:cxn ang="0">
                  <a:pos x="T0" y="T1"/>
                </a:cxn>
                <a:cxn ang="0">
                  <a:pos x="T2" y="T3"/>
                </a:cxn>
                <a:cxn ang="0">
                  <a:pos x="T4" y="T5"/>
                </a:cxn>
                <a:cxn ang="0">
                  <a:pos x="T6" y="T7"/>
                </a:cxn>
                <a:cxn ang="0">
                  <a:pos x="T8" y="T9"/>
                </a:cxn>
                <a:cxn ang="0">
                  <a:pos x="T10" y="T11"/>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a:noFill/>
            </a:ln>
            <a:effectLst/>
            <a:extLst>
              <a:ext uri="{91240B29-F687-4F45-9708-019B960494DF}">
                <a14:hiddenLine xmlns=""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ru-RU" smtClean="0">
                <a:solidFill>
                  <a:srgbClr val="FFFFFF"/>
                </a:solidFill>
              </a:endParaRPr>
            </a:p>
          </p:txBody>
        </p:sp>
      </p:grpSp>
      <p:sp>
        <p:nvSpPr>
          <p:cNvPr id="33803" name="Rectangle 11"/>
          <p:cNvSpPr>
            <a:spLocks noGrp="1" noChangeArrowheads="1"/>
          </p:cNvSpPr>
          <p:nvPr>
            <p:ph type="dt" sz="half" idx="2"/>
          </p:nvPr>
        </p:nvSpPr>
        <p:spPr bwMode="auto">
          <a:xfrm>
            <a:off x="838200" y="6245225"/>
            <a:ext cx="1901825"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defRPr>
            </a:lvl1pPr>
          </a:lstStyle>
          <a:p>
            <a:pPr fontAlgn="base">
              <a:spcBef>
                <a:spcPct val="0"/>
              </a:spcBef>
              <a:spcAft>
                <a:spcPct val="0"/>
              </a:spcAft>
            </a:pPr>
            <a:endParaRPr lang="ru-RU" altLang="ru-RU" smtClean="0">
              <a:solidFill>
                <a:srgbClr val="FFFFFF"/>
              </a:solidFill>
            </a:endParaRPr>
          </a:p>
        </p:txBody>
      </p:sp>
      <p:sp>
        <p:nvSpPr>
          <p:cNvPr id="33804" name="Rectangle 12"/>
          <p:cNvSpPr>
            <a:spLocks noGrp="1" noChangeArrowheads="1"/>
          </p:cNvSpPr>
          <p:nvPr>
            <p:ph type="ftr" sz="quarter" idx="3"/>
          </p:nvPr>
        </p:nvSpPr>
        <p:spPr bwMode="auto">
          <a:xfrm>
            <a:off x="34290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defRPr>
            </a:lvl1pPr>
          </a:lstStyle>
          <a:p>
            <a:pPr fontAlgn="base">
              <a:spcBef>
                <a:spcPct val="0"/>
              </a:spcBef>
              <a:spcAft>
                <a:spcPct val="0"/>
              </a:spcAft>
            </a:pPr>
            <a:endParaRPr lang="ru-RU" altLang="ru-RU" smtClean="0">
              <a:solidFill>
                <a:srgbClr val="FFFFFF"/>
              </a:solidFill>
            </a:endParaRPr>
          </a:p>
        </p:txBody>
      </p:sp>
      <p:sp>
        <p:nvSpPr>
          <p:cNvPr id="33805" name="Rectangle 13"/>
          <p:cNvSpPr>
            <a:spLocks noGrp="1" noChangeArrowheads="1"/>
          </p:cNvSpPr>
          <p:nvPr>
            <p:ph type="sldNum" sz="quarter" idx="4"/>
          </p:nvPr>
        </p:nvSpPr>
        <p:spPr bwMode="auto">
          <a:xfrm>
            <a:off x="6937375" y="6245225"/>
            <a:ext cx="1901825"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defRPr>
            </a:lvl1pPr>
          </a:lstStyle>
          <a:p>
            <a:pPr fontAlgn="base">
              <a:spcBef>
                <a:spcPct val="0"/>
              </a:spcBef>
              <a:spcAft>
                <a:spcPct val="0"/>
              </a:spcAft>
            </a:pPr>
            <a:fld id="{06C5552C-6B0D-4EBA-99A7-D0565C8A1118}" type="slidenum">
              <a:rPr lang="ru-RU" altLang="ru-RU" smtClean="0">
                <a:solidFill>
                  <a:srgbClr val="FFFFFF"/>
                </a:solidFill>
              </a:rPr>
              <a:pPr fontAlgn="base">
                <a:spcBef>
                  <a:spcPct val="0"/>
                </a:spcBef>
                <a:spcAft>
                  <a:spcPct val="0"/>
                </a:spcAft>
              </a:pPr>
              <a:t>‹#›</a:t>
            </a:fld>
            <a:endParaRPr lang="ru-RU" altLang="ru-RU" smtClean="0">
              <a:solidFill>
                <a:srgbClr val="FFFFFF"/>
              </a:solidFill>
            </a:endParaRPr>
          </a:p>
        </p:txBody>
      </p:sp>
      <p:sp>
        <p:nvSpPr>
          <p:cNvPr id="33806" name="Rectangle 14"/>
          <p:cNvSpPr>
            <a:spLocks noGrp="1" noRot="1" noChangeArrowheads="1"/>
          </p:cNvSpPr>
          <p:nvPr>
            <p:ph type="title"/>
          </p:nvPr>
        </p:nvSpPr>
        <p:spPr bwMode="auto">
          <a:xfrm>
            <a:off x="457200" y="244475"/>
            <a:ext cx="8385175" cy="14319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33807" name="Rectangle 15"/>
          <p:cNvSpPr>
            <a:spLocks noGrp="1" noRot="1" noChangeArrowheads="1"/>
          </p:cNvSpPr>
          <p:nvPr>
            <p:ph type="body" idx="1"/>
          </p:nvPr>
        </p:nvSpPr>
        <p:spPr bwMode="auto">
          <a:xfrm>
            <a:off x="838200" y="1905000"/>
            <a:ext cx="8007350" cy="4191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Tree>
    <p:extLst>
      <p:ext uri="{BB962C8B-B14F-4D97-AF65-F5344CB8AC3E}">
        <p14:creationId xmlns="" xmlns:p14="http://schemas.microsoft.com/office/powerpoint/2010/main" val="4043691149"/>
      </p:ext>
    </p:extLst>
  </p:cSld>
  <p:clrMap bg1="dk2" tx1="lt1" bg2="dk1" tx2="lt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 id="2147483856" r:id="rId12"/>
  </p:sldLayoutIdLst>
  <p:txStyles>
    <p:title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9pPr>
    </p:titleStyle>
    <p:bodyStyle>
      <a:lvl1pPr marL="342900" indent="-342900" algn="l" rtl="0" fontAlgn="base">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49154" name="Group 2"/>
          <p:cNvGrpSpPr>
            <a:grpSpLocks/>
          </p:cNvGrpSpPr>
          <p:nvPr/>
        </p:nvGrpSpPr>
        <p:grpSpPr bwMode="auto">
          <a:xfrm>
            <a:off x="319088" y="1828800"/>
            <a:ext cx="8824912" cy="5029200"/>
            <a:chOff x="201" y="1152"/>
            <a:chExt cx="5559" cy="3168"/>
          </a:xfrm>
        </p:grpSpPr>
        <p:sp>
          <p:nvSpPr>
            <p:cNvPr id="49155" name="Freeform 3"/>
            <p:cNvSpPr>
              <a:spLocks/>
            </p:cNvSpPr>
            <p:nvPr/>
          </p:nvSpPr>
          <p:spPr bwMode="ltGray">
            <a:xfrm>
              <a:off x="528" y="2909"/>
              <a:ext cx="5232" cy="1411"/>
            </a:xfrm>
            <a:custGeom>
              <a:avLst/>
              <a:gdLst>
                <a:gd name="T0" fmla="*/ 0 w 4897"/>
                <a:gd name="T1" fmla="*/ 0 h 2182"/>
                <a:gd name="T2" fmla="*/ 0 w 4897"/>
                <a:gd name="T3" fmla="*/ 2182 h 2182"/>
                <a:gd name="T4" fmla="*/ 4897 w 4897"/>
                <a:gd name="T5" fmla="*/ 2182 h 2182"/>
                <a:gd name="T6" fmla="*/ 4897 w 4897"/>
                <a:gd name="T7" fmla="*/ 0 h 2182"/>
                <a:gd name="T8" fmla="*/ 0 w 4897"/>
                <a:gd name="T9" fmla="*/ 0 h 2182"/>
                <a:gd name="T10" fmla="*/ 0 w 4897"/>
                <a:gd name="T11" fmla="*/ 0 h 2182"/>
              </a:gdLst>
              <a:ahLst/>
              <a:cxnLst>
                <a:cxn ang="0">
                  <a:pos x="T0" y="T1"/>
                </a:cxn>
                <a:cxn ang="0">
                  <a:pos x="T2" y="T3"/>
                </a:cxn>
                <a:cxn ang="0">
                  <a:pos x="T4" y="T5"/>
                </a:cxn>
                <a:cxn ang="0">
                  <a:pos x="T6" y="T7"/>
                </a:cxn>
                <a:cxn ang="0">
                  <a:pos x="T8" y="T9"/>
                </a:cxn>
                <a:cxn ang="0">
                  <a:pos x="T10" y="T11"/>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mtClean="0">
                <a:solidFill>
                  <a:srgbClr val="FFFFFF"/>
                </a:solidFill>
              </a:endParaRPr>
            </a:p>
          </p:txBody>
        </p:sp>
        <p:sp>
          <p:nvSpPr>
            <p:cNvPr id="49156" name="Freeform 4"/>
            <p:cNvSpPr>
              <a:spLocks/>
            </p:cNvSpPr>
            <p:nvPr/>
          </p:nvSpPr>
          <p:spPr bwMode="ltGray">
            <a:xfrm>
              <a:off x="210" y="1152"/>
              <a:ext cx="5550" cy="3168"/>
            </a:xfrm>
            <a:custGeom>
              <a:avLst/>
              <a:gdLst>
                <a:gd name="T0" fmla="*/ 330 w 5550"/>
                <a:gd name="T1" fmla="*/ 1764 h 3168"/>
                <a:gd name="T2" fmla="*/ 0 w 5550"/>
                <a:gd name="T3" fmla="*/ 1764 h 3168"/>
                <a:gd name="T4" fmla="*/ 0 w 5550"/>
                <a:gd name="T5" fmla="*/ 3168 h 3168"/>
                <a:gd name="T6" fmla="*/ 5550 w 5550"/>
                <a:gd name="T7" fmla="*/ 3168 h 3168"/>
                <a:gd name="T8" fmla="*/ 5550 w 5550"/>
                <a:gd name="T9" fmla="*/ 0 h 3168"/>
                <a:gd name="T10" fmla="*/ 330 w 5550"/>
                <a:gd name="T11" fmla="*/ 0 h 3168"/>
                <a:gd name="T12" fmla="*/ 330 w 5550"/>
                <a:gd name="T13" fmla="*/ 1764 h 3168"/>
              </a:gdLst>
              <a:ahLst/>
              <a:cxnLst>
                <a:cxn ang="0">
                  <a:pos x="T0" y="T1"/>
                </a:cxn>
                <a:cxn ang="0">
                  <a:pos x="T2" y="T3"/>
                </a:cxn>
                <a:cxn ang="0">
                  <a:pos x="T4" y="T5"/>
                </a:cxn>
                <a:cxn ang="0">
                  <a:pos x="T6" y="T7"/>
                </a:cxn>
                <a:cxn ang="0">
                  <a:pos x="T8" y="T9"/>
                </a:cxn>
                <a:cxn ang="0">
                  <a:pos x="T10" y="T11"/>
                </a:cxn>
                <a:cxn ang="0">
                  <a:pos x="T12" y="T13"/>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mtClean="0">
                <a:solidFill>
                  <a:srgbClr val="FFFFFF"/>
                </a:solidFill>
              </a:endParaRPr>
            </a:p>
          </p:txBody>
        </p:sp>
        <p:sp>
          <p:nvSpPr>
            <p:cNvPr id="49157" name="Freeform 5"/>
            <p:cNvSpPr>
              <a:spLocks/>
            </p:cNvSpPr>
            <p:nvPr/>
          </p:nvSpPr>
          <p:spPr bwMode="ltGray">
            <a:xfrm>
              <a:off x="528" y="2932"/>
              <a:ext cx="5232" cy="1388"/>
            </a:xfrm>
            <a:custGeom>
              <a:avLst/>
              <a:gdLst>
                <a:gd name="T0" fmla="*/ 0 w 4897"/>
                <a:gd name="T1" fmla="*/ 0 h 2182"/>
                <a:gd name="T2" fmla="*/ 0 w 4897"/>
                <a:gd name="T3" fmla="*/ 2182 h 2182"/>
                <a:gd name="T4" fmla="*/ 4897 w 4897"/>
                <a:gd name="T5" fmla="*/ 2182 h 2182"/>
                <a:gd name="T6" fmla="*/ 4897 w 4897"/>
                <a:gd name="T7" fmla="*/ 0 h 2182"/>
                <a:gd name="T8" fmla="*/ 0 w 4897"/>
                <a:gd name="T9" fmla="*/ 0 h 2182"/>
                <a:gd name="T10" fmla="*/ 0 w 4897"/>
                <a:gd name="T11" fmla="*/ 0 h 2182"/>
              </a:gdLst>
              <a:ahLst/>
              <a:cxnLst>
                <a:cxn ang="0">
                  <a:pos x="T0" y="T1"/>
                </a:cxn>
                <a:cxn ang="0">
                  <a:pos x="T2" y="T3"/>
                </a:cxn>
                <a:cxn ang="0">
                  <a:pos x="T4" y="T5"/>
                </a:cxn>
                <a:cxn ang="0">
                  <a:pos x="T6" y="T7"/>
                </a:cxn>
                <a:cxn ang="0">
                  <a:pos x="T8" y="T9"/>
                </a:cxn>
                <a:cxn ang="0">
                  <a:pos x="T10" y="T11"/>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ru-RU" smtClean="0">
                <a:solidFill>
                  <a:srgbClr val="FFFFFF"/>
                </a:solidFill>
              </a:endParaRPr>
            </a:p>
          </p:txBody>
        </p:sp>
        <p:sp>
          <p:nvSpPr>
            <p:cNvPr id="49158" name="Freeform 6"/>
            <p:cNvSpPr>
              <a:spLocks/>
            </p:cNvSpPr>
            <p:nvPr/>
          </p:nvSpPr>
          <p:spPr bwMode="ltGray">
            <a:xfrm>
              <a:off x="528" y="1152"/>
              <a:ext cx="4607"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ru-RU" smtClean="0">
                <a:solidFill>
                  <a:srgbClr val="FFFFFF"/>
                </a:solidFill>
              </a:endParaRPr>
            </a:p>
          </p:txBody>
        </p:sp>
        <p:sp>
          <p:nvSpPr>
            <p:cNvPr id="49159" name="Freeform 7"/>
            <p:cNvSpPr>
              <a:spLocks/>
            </p:cNvSpPr>
            <p:nvPr/>
          </p:nvSpPr>
          <p:spPr bwMode="ltGray">
            <a:xfrm>
              <a:off x="528" y="1152"/>
              <a:ext cx="29" cy="1785"/>
            </a:xfrm>
            <a:custGeom>
              <a:avLst/>
              <a:gdLst>
                <a:gd name="T0" fmla="*/ 0 w 29"/>
                <a:gd name="T1" fmla="*/ 0 h 2161"/>
                <a:gd name="T2" fmla="*/ 0 w 29"/>
                <a:gd name="T3" fmla="*/ 2161 h 2161"/>
                <a:gd name="T4" fmla="*/ 29 w 29"/>
                <a:gd name="T5" fmla="*/ 2161 h 2161"/>
                <a:gd name="T6" fmla="*/ 27 w 29"/>
                <a:gd name="T7" fmla="*/ 27 h 2161"/>
                <a:gd name="T8" fmla="*/ 0 w 29"/>
                <a:gd name="T9" fmla="*/ 0 h 2161"/>
                <a:gd name="T10" fmla="*/ 0 w 29"/>
                <a:gd name="T11" fmla="*/ 0 h 2161"/>
              </a:gdLst>
              <a:ahLst/>
              <a:cxnLst>
                <a:cxn ang="0">
                  <a:pos x="T0" y="T1"/>
                </a:cxn>
                <a:cxn ang="0">
                  <a:pos x="T2" y="T3"/>
                </a:cxn>
                <a:cxn ang="0">
                  <a:pos x="T4" y="T5"/>
                </a:cxn>
                <a:cxn ang="0">
                  <a:pos x="T6" y="T7"/>
                </a:cxn>
                <a:cxn ang="0">
                  <a:pos x="T8" y="T9"/>
                </a:cxn>
                <a:cxn ang="0">
                  <a:pos x="T10" y="T11"/>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a:noFill/>
            </a:ln>
            <a:effectLst/>
            <a:extLst>
              <a:ext uri="{91240B29-F687-4F45-9708-019B960494DF}">
                <a14:hiddenLine xmlns=""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ru-RU" smtClean="0">
                <a:solidFill>
                  <a:srgbClr val="FFFFFF"/>
                </a:solidFill>
              </a:endParaRPr>
            </a:p>
          </p:txBody>
        </p:sp>
        <p:sp>
          <p:nvSpPr>
            <p:cNvPr id="49160" name="Freeform 8"/>
            <p:cNvSpPr>
              <a:spLocks/>
            </p:cNvSpPr>
            <p:nvPr/>
          </p:nvSpPr>
          <p:spPr bwMode="ltGray">
            <a:xfrm>
              <a:off x="527" y="2904"/>
              <a:ext cx="29" cy="1416"/>
            </a:xfrm>
            <a:custGeom>
              <a:avLst/>
              <a:gdLst>
                <a:gd name="T0" fmla="*/ 0 w 29"/>
                <a:gd name="T1" fmla="*/ 1416 h 1416"/>
                <a:gd name="T2" fmla="*/ 29 w 29"/>
                <a:gd name="T3" fmla="*/ 1416 h 1416"/>
                <a:gd name="T4" fmla="*/ 28 w 29"/>
                <a:gd name="T5" fmla="*/ 24 h 1416"/>
                <a:gd name="T6" fmla="*/ 0 w 29"/>
                <a:gd name="T7" fmla="*/ 0 h 1416"/>
                <a:gd name="T8" fmla="*/ 0 w 29"/>
                <a:gd name="T9" fmla="*/ 1416 h 1416"/>
              </a:gdLst>
              <a:ahLst/>
              <a:cxnLst>
                <a:cxn ang="0">
                  <a:pos x="T0" y="T1"/>
                </a:cxn>
                <a:cxn ang="0">
                  <a:pos x="T2" y="T3"/>
                </a:cxn>
                <a:cxn ang="0">
                  <a:pos x="T4" y="T5"/>
                </a:cxn>
                <a:cxn ang="0">
                  <a:pos x="T6" y="T7"/>
                </a:cxn>
                <a:cxn ang="0">
                  <a:pos x="T8" y="T9"/>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a:noFill/>
            </a:ln>
            <a:effectLst/>
            <a:extLst>
              <a:ext uri="{91240B29-F687-4F45-9708-019B960494DF}">
                <a14:hiddenLine xmlns=""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ru-RU" smtClean="0">
                <a:solidFill>
                  <a:srgbClr val="FFFFFF"/>
                </a:solidFill>
              </a:endParaRPr>
            </a:p>
          </p:txBody>
        </p:sp>
        <p:sp>
          <p:nvSpPr>
            <p:cNvPr id="49161" name="Freeform 9"/>
            <p:cNvSpPr>
              <a:spLocks/>
            </p:cNvSpPr>
            <p:nvPr/>
          </p:nvSpPr>
          <p:spPr bwMode="ltGray">
            <a:xfrm>
              <a:off x="201" y="2904"/>
              <a:ext cx="2879"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ru-RU" smtClean="0">
                <a:solidFill>
                  <a:srgbClr val="FFFFFF"/>
                </a:solidFill>
              </a:endParaRPr>
            </a:p>
          </p:txBody>
        </p:sp>
        <p:sp>
          <p:nvSpPr>
            <p:cNvPr id="49162" name="Freeform 10"/>
            <p:cNvSpPr>
              <a:spLocks/>
            </p:cNvSpPr>
            <p:nvPr/>
          </p:nvSpPr>
          <p:spPr bwMode="ltGray">
            <a:xfrm>
              <a:off x="201" y="2904"/>
              <a:ext cx="30" cy="1416"/>
            </a:xfrm>
            <a:custGeom>
              <a:avLst/>
              <a:gdLst>
                <a:gd name="T0" fmla="*/ 0 w 30"/>
                <a:gd name="T1" fmla="*/ 0 h 1416"/>
                <a:gd name="T2" fmla="*/ 0 w 30"/>
                <a:gd name="T3" fmla="*/ 1416 h 1416"/>
                <a:gd name="T4" fmla="*/ 29 w 30"/>
                <a:gd name="T5" fmla="*/ 1416 h 1416"/>
                <a:gd name="T6" fmla="*/ 30 w 30"/>
                <a:gd name="T7" fmla="*/ 27 h 1416"/>
                <a:gd name="T8" fmla="*/ 0 w 30"/>
                <a:gd name="T9" fmla="*/ 0 h 1416"/>
                <a:gd name="T10" fmla="*/ 0 w 30"/>
                <a:gd name="T11" fmla="*/ 0 h 1416"/>
              </a:gdLst>
              <a:ahLst/>
              <a:cxnLst>
                <a:cxn ang="0">
                  <a:pos x="T0" y="T1"/>
                </a:cxn>
                <a:cxn ang="0">
                  <a:pos x="T2" y="T3"/>
                </a:cxn>
                <a:cxn ang="0">
                  <a:pos x="T4" y="T5"/>
                </a:cxn>
                <a:cxn ang="0">
                  <a:pos x="T6" y="T7"/>
                </a:cxn>
                <a:cxn ang="0">
                  <a:pos x="T8" y="T9"/>
                </a:cxn>
                <a:cxn ang="0">
                  <a:pos x="T10" y="T11"/>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a:noFill/>
            </a:ln>
            <a:effectLst/>
            <a:extLst>
              <a:ext uri="{91240B29-F687-4F45-9708-019B960494DF}">
                <a14:hiddenLine xmlns=""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ru-RU" smtClean="0">
                <a:solidFill>
                  <a:srgbClr val="FFFFFF"/>
                </a:solidFill>
              </a:endParaRPr>
            </a:p>
          </p:txBody>
        </p:sp>
      </p:grpSp>
      <p:sp>
        <p:nvSpPr>
          <p:cNvPr id="49163" name="Rectangle 11"/>
          <p:cNvSpPr>
            <a:spLocks noGrp="1" noChangeArrowheads="1"/>
          </p:cNvSpPr>
          <p:nvPr>
            <p:ph type="dt" sz="half" idx="2"/>
          </p:nvPr>
        </p:nvSpPr>
        <p:spPr bwMode="auto">
          <a:xfrm>
            <a:off x="838200" y="6245225"/>
            <a:ext cx="1901825"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defRPr>
            </a:lvl1pPr>
          </a:lstStyle>
          <a:p>
            <a:pPr fontAlgn="base">
              <a:spcBef>
                <a:spcPct val="0"/>
              </a:spcBef>
              <a:spcAft>
                <a:spcPct val="0"/>
              </a:spcAft>
            </a:pPr>
            <a:endParaRPr lang="ru-RU" altLang="ru-RU" smtClean="0">
              <a:solidFill>
                <a:srgbClr val="FFFFFF"/>
              </a:solidFill>
            </a:endParaRPr>
          </a:p>
        </p:txBody>
      </p:sp>
      <p:sp>
        <p:nvSpPr>
          <p:cNvPr id="49164" name="Rectangle 12"/>
          <p:cNvSpPr>
            <a:spLocks noGrp="1" noChangeArrowheads="1"/>
          </p:cNvSpPr>
          <p:nvPr>
            <p:ph type="ftr" sz="quarter" idx="3"/>
          </p:nvPr>
        </p:nvSpPr>
        <p:spPr bwMode="auto">
          <a:xfrm>
            <a:off x="34290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defRPr>
            </a:lvl1pPr>
          </a:lstStyle>
          <a:p>
            <a:pPr fontAlgn="base">
              <a:spcBef>
                <a:spcPct val="0"/>
              </a:spcBef>
              <a:spcAft>
                <a:spcPct val="0"/>
              </a:spcAft>
            </a:pPr>
            <a:endParaRPr lang="ru-RU" altLang="ru-RU" smtClean="0">
              <a:solidFill>
                <a:srgbClr val="FFFFFF"/>
              </a:solidFill>
            </a:endParaRPr>
          </a:p>
        </p:txBody>
      </p:sp>
      <p:sp>
        <p:nvSpPr>
          <p:cNvPr id="49165" name="Rectangle 13"/>
          <p:cNvSpPr>
            <a:spLocks noGrp="1" noChangeArrowheads="1"/>
          </p:cNvSpPr>
          <p:nvPr>
            <p:ph type="sldNum" sz="quarter" idx="4"/>
          </p:nvPr>
        </p:nvSpPr>
        <p:spPr bwMode="auto">
          <a:xfrm>
            <a:off x="6937375" y="6245225"/>
            <a:ext cx="1901825"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defRPr>
            </a:lvl1pPr>
          </a:lstStyle>
          <a:p>
            <a:pPr fontAlgn="base">
              <a:spcBef>
                <a:spcPct val="0"/>
              </a:spcBef>
              <a:spcAft>
                <a:spcPct val="0"/>
              </a:spcAft>
            </a:pPr>
            <a:fld id="{B56F6E5A-103B-41A5-8D9F-3EBCBD43114B}" type="slidenum">
              <a:rPr lang="ru-RU" altLang="ru-RU" smtClean="0">
                <a:solidFill>
                  <a:srgbClr val="FFFFFF"/>
                </a:solidFill>
              </a:rPr>
              <a:pPr fontAlgn="base">
                <a:spcBef>
                  <a:spcPct val="0"/>
                </a:spcBef>
                <a:spcAft>
                  <a:spcPct val="0"/>
                </a:spcAft>
              </a:pPr>
              <a:t>‹#›</a:t>
            </a:fld>
            <a:endParaRPr lang="ru-RU" altLang="ru-RU" smtClean="0">
              <a:solidFill>
                <a:srgbClr val="FFFFFF"/>
              </a:solidFill>
            </a:endParaRPr>
          </a:p>
        </p:txBody>
      </p:sp>
      <p:sp>
        <p:nvSpPr>
          <p:cNvPr id="49166" name="Rectangle 14"/>
          <p:cNvSpPr>
            <a:spLocks noGrp="1" noRot="1" noChangeArrowheads="1"/>
          </p:cNvSpPr>
          <p:nvPr>
            <p:ph type="title"/>
          </p:nvPr>
        </p:nvSpPr>
        <p:spPr bwMode="auto">
          <a:xfrm>
            <a:off x="457200" y="244475"/>
            <a:ext cx="8385175" cy="14319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49167" name="Rectangle 15"/>
          <p:cNvSpPr>
            <a:spLocks noGrp="1" noRot="1" noChangeArrowheads="1"/>
          </p:cNvSpPr>
          <p:nvPr>
            <p:ph type="body" idx="1"/>
          </p:nvPr>
        </p:nvSpPr>
        <p:spPr bwMode="auto">
          <a:xfrm>
            <a:off x="838200" y="1905000"/>
            <a:ext cx="8007350" cy="4191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Tree>
    <p:extLst>
      <p:ext uri="{BB962C8B-B14F-4D97-AF65-F5344CB8AC3E}">
        <p14:creationId xmlns="" xmlns:p14="http://schemas.microsoft.com/office/powerpoint/2010/main" val="3668608073"/>
      </p:ext>
    </p:extLst>
  </p:cSld>
  <p:clrMap bg1="dk2" tx1="lt1" bg2="dk1" tx2="lt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 id="2147483869" r:id="rId12"/>
  </p:sldLayoutIdLst>
  <p:txStyles>
    <p:title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9pPr>
    </p:titleStyle>
    <p:bodyStyle>
      <a:lvl1pPr marL="342900" indent="-342900" algn="l" rtl="0" fontAlgn="base">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wmf"/><Relationship Id="rId1" Type="http://schemas.openxmlformats.org/officeDocument/2006/relationships/slideLayout" Target="../slideLayouts/slideLayout91.xml"/><Relationship Id="rId4" Type="http://schemas.openxmlformats.org/officeDocument/2006/relationships/image" Target="../media/image1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2.xml"/></Relationships>
</file>

<file path=ppt/slides/_rels/slide1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5.xml"/></Relationships>
</file>

<file path=ppt/slides/_rels/slide1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1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4.xml"/></Relationships>
</file>

<file path=ppt/slides/_rels/slide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gif"/><Relationship Id="rId1" Type="http://schemas.openxmlformats.org/officeDocument/2006/relationships/slideLayout" Target="../slideLayouts/slideLayout8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_rels/slide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051050" y="457200"/>
            <a:ext cx="6407150" cy="2736850"/>
          </a:xfrm>
        </p:spPr>
        <p:txBody>
          <a:bodyPr/>
          <a:lstStyle/>
          <a:p>
            <a:r>
              <a:rPr lang="ru-RU" sz="3600" kern="1800" dirty="0">
                <a:solidFill>
                  <a:srgbClr val="00B0F0"/>
                </a:solidFill>
                <a:effectLst/>
                <a:latin typeface="Helvetica"/>
                <a:ea typeface="Times New Roman"/>
              </a:rPr>
              <a:t>ПОИСК СЛАГАЕМЫХ успеха в  работе учителя по повышению качества знаний учащихся</a:t>
            </a:r>
            <a:endParaRPr lang="ru-RU" altLang="ru-RU" sz="2400" dirty="0">
              <a:solidFill>
                <a:srgbClr val="00B0F0"/>
              </a:solidFill>
              <a:latin typeface="Georgia" pitchFamily="18" charset="0"/>
            </a:endParaRPr>
          </a:p>
        </p:txBody>
      </p:sp>
      <p:sp>
        <p:nvSpPr>
          <p:cNvPr id="4099" name="Rectangle 3"/>
          <p:cNvSpPr>
            <a:spLocks noGrp="1" noChangeArrowheads="1"/>
          </p:cNvSpPr>
          <p:nvPr>
            <p:ph type="subTitle" idx="1"/>
          </p:nvPr>
        </p:nvSpPr>
        <p:spPr>
          <a:xfrm>
            <a:off x="4648200" y="4652963"/>
            <a:ext cx="4495800" cy="1511300"/>
          </a:xfrm>
        </p:spPr>
        <p:txBody>
          <a:bodyPr/>
          <a:lstStyle/>
          <a:p>
            <a:pPr lvl="0">
              <a:buClr>
                <a:srgbClr val="003366"/>
              </a:buClr>
              <a:buSzPct val="75000"/>
            </a:pPr>
            <a:r>
              <a:rPr lang="ru-RU" altLang="ru-RU" sz="2800" b="1" dirty="0">
                <a:effectLst/>
              </a:rPr>
              <a:t>«Важен не сам опыт, а мысль, выведенная из него». </a:t>
            </a:r>
            <a:endParaRPr lang="ru-RU" altLang="ru-RU" sz="2800" b="1" dirty="0" smtClean="0">
              <a:effectLst/>
            </a:endParaRPr>
          </a:p>
          <a:p>
            <a:pPr lvl="0">
              <a:buClr>
                <a:srgbClr val="003366"/>
              </a:buClr>
              <a:buSzPct val="75000"/>
            </a:pPr>
            <a:r>
              <a:rPr lang="ru-RU" altLang="ru-RU" sz="2800" b="1" dirty="0">
                <a:effectLst/>
              </a:rPr>
              <a:t> </a:t>
            </a:r>
            <a:r>
              <a:rPr lang="ru-RU" altLang="ru-RU" sz="2800" b="1" dirty="0" smtClean="0">
                <a:effectLst/>
              </a:rPr>
              <a:t>          </a:t>
            </a:r>
            <a:r>
              <a:rPr lang="ru-RU" altLang="ru-RU" sz="2800" b="1" dirty="0" err="1" smtClean="0">
                <a:effectLst/>
              </a:rPr>
              <a:t>К.Д.Ушинский</a:t>
            </a:r>
            <a:r>
              <a:rPr lang="ru-RU" altLang="ru-RU" sz="2800" b="1" dirty="0" smtClean="0">
                <a:effectLst/>
              </a:rPr>
              <a:t> </a:t>
            </a:r>
            <a:endParaRPr lang="ru-RU" altLang="ru-RU" sz="2800" b="1" dirty="0">
              <a:effectLst/>
            </a:endParaRPr>
          </a:p>
        </p:txBody>
      </p:sp>
      <p:pic>
        <p:nvPicPr>
          <p:cNvPr id="4100" name="Picture 4" descr="bd06944_"/>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329488" y="0"/>
            <a:ext cx="1814512" cy="1814513"/>
          </a:xfrm>
          <a:prstGeom prst="rect">
            <a:avLst/>
          </a:prstGeom>
          <a:noFill/>
          <a:extLst>
            <a:ext uri="{909E8E84-426E-40DD-AFC4-6F175D3DCCD1}">
              <a14:hiddenFill xmlns="" xmlns:a14="http://schemas.microsoft.com/office/drawing/2010/main">
                <a:solidFill>
                  <a:srgbClr val="FFFFFF"/>
                </a:solidFill>
              </a14:hiddenFill>
            </a:ext>
          </a:extLst>
        </p:spPr>
      </p:pic>
      <p:pic>
        <p:nvPicPr>
          <p:cNvPr id="4101" name="Picture 4" descr="book"/>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81000" y="228600"/>
            <a:ext cx="1371600" cy="1089025"/>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pic>
      <p:pic>
        <p:nvPicPr>
          <p:cNvPr id="8" name="Picture 5" descr="C:\Documents and Settings\Admin\Рабочий стол\МСИ\ВСЕ рисунки и анимашки\школьная\uslivija_razvitija_lichnosti.jpg"/>
          <p:cNvPicPr>
            <a:picLocks noChangeAspect="1" noChangeArrowheads="1"/>
          </p:cNvPicPr>
          <p:nvPr/>
        </p:nvPicPr>
        <p:blipFill>
          <a:blip r:embed="rId4"/>
          <a:srcRect/>
          <a:stretch>
            <a:fillRect/>
          </a:stretch>
        </p:blipFill>
        <p:spPr bwMode="auto">
          <a:xfrm>
            <a:off x="6732239" y="2414205"/>
            <a:ext cx="1825727" cy="1735686"/>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 xmlns:p14="http://schemas.microsoft.com/office/powerpoint/2010/main" val="39207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dissolve">
                                      <p:cBhvr>
                                        <p:cTn id="7" dur="5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Rectangle 3"/>
          <p:cNvSpPr>
            <a:spLocks noGrp="1" noChangeArrowheads="1"/>
          </p:cNvSpPr>
          <p:nvPr>
            <p:ph type="body" idx="4294967295"/>
          </p:nvPr>
        </p:nvSpPr>
        <p:spPr>
          <a:xfrm>
            <a:off x="323850" y="1412875"/>
            <a:ext cx="8351838" cy="4718050"/>
          </a:xfrm>
        </p:spPr>
        <p:txBody>
          <a:bodyPr/>
          <a:lstStyle/>
          <a:p>
            <a:pPr algn="ctr"/>
            <a:r>
              <a:rPr lang="ru-RU" altLang="ru-RU" sz="2800" b="1"/>
              <a:t>Результативность обучения напрямую связана с качеством обучения. И обучение будет более эффективным, если оно несёт личностно-ориентированную направленность. Это необходимо помнить всегда. </a:t>
            </a:r>
            <a:r>
              <a:rPr lang="ru-RU" altLang="ru-RU" sz="2800" b="1" u="sng"/>
              <a:t>Нельзя разработать один урок, который принесет успех всем учащимся, а также надо помнить о том, что этот успех нужен каждому ученику. </a:t>
            </a:r>
          </a:p>
          <a:p>
            <a:pPr algn="ctr"/>
            <a:r>
              <a:rPr lang="ru-RU" altLang="ru-RU" sz="2800" b="1" u="sng"/>
              <a:t>И зависит он от нас.</a:t>
            </a:r>
            <a:r>
              <a:rPr lang="ru-RU" altLang="ru-RU" u="sng"/>
              <a:t> </a:t>
            </a:r>
          </a:p>
        </p:txBody>
      </p:sp>
    </p:spTree>
    <p:extLst>
      <p:ext uri="{BB962C8B-B14F-4D97-AF65-F5344CB8AC3E}">
        <p14:creationId xmlns="" xmlns:p14="http://schemas.microsoft.com/office/powerpoint/2010/main" val="3955428032"/>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675"/>
                                        </p:tgtEl>
                                        <p:attrNameLst>
                                          <p:attrName>style.visibility</p:attrName>
                                        </p:attrNameLst>
                                      </p:cBhvr>
                                      <p:to>
                                        <p:strVal val="visible"/>
                                      </p:to>
                                    </p:set>
                                    <p:animEffect transition="in" filter="fade">
                                      <p:cBhvr>
                                        <p:cTn id="7" dur="2000"/>
                                        <p:tgtEl>
                                          <p:spTgt spid="286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0" y="320040"/>
            <a:ext cx="8143900" cy="1143000"/>
          </a:xfrm>
        </p:spPr>
        <p:txBody>
          <a:bodyPr>
            <a:normAutofit fontScale="90000"/>
          </a:bodyPr>
          <a:lstStyle/>
          <a:p>
            <a:pPr>
              <a:defRPr/>
            </a:pPr>
            <a:r>
              <a:rPr lang="ru-RU" sz="2200" dirty="0" smtClean="0"/>
              <a:t>«нужно найти способ учить, который лучше всего соответствует  стилю обучения конкретного ученика".</a:t>
            </a:r>
            <a:r>
              <a:rPr lang="ru-RU" sz="4000" dirty="0" smtClean="0"/>
              <a:t/>
            </a:r>
            <a:br>
              <a:rPr lang="ru-RU" sz="4000" dirty="0" smtClean="0"/>
            </a:br>
            <a:endParaRPr lang="ru-RU" dirty="0"/>
          </a:p>
        </p:txBody>
      </p:sp>
      <p:sp>
        <p:nvSpPr>
          <p:cNvPr id="35843" name="Текст 7"/>
          <p:cNvSpPr>
            <a:spLocks noGrp="1"/>
          </p:cNvSpPr>
          <p:nvPr>
            <p:ph type="body" idx="1"/>
          </p:nvPr>
        </p:nvSpPr>
        <p:spPr>
          <a:xfrm>
            <a:off x="142875" y="1285875"/>
            <a:ext cx="3521075" cy="457200"/>
          </a:xfrm>
          <a:ln>
            <a:miter lim="800000"/>
            <a:headEnd/>
            <a:tailEnd/>
          </a:ln>
        </p:spPr>
        <p:txBody>
          <a:bodyPr/>
          <a:lstStyle/>
          <a:p>
            <a:r>
              <a:rPr lang="ru-RU" smtClean="0"/>
              <a:t/>
            </a:r>
            <a:br>
              <a:rPr lang="ru-RU" smtClean="0"/>
            </a:br>
            <a:r>
              <a:rPr lang="ru-RU" smtClean="0"/>
              <a:t>Аудиальный тип</a:t>
            </a:r>
          </a:p>
          <a:p>
            <a:endParaRPr lang="ru-RU" smtClean="0"/>
          </a:p>
        </p:txBody>
      </p:sp>
      <p:sp>
        <p:nvSpPr>
          <p:cNvPr id="35844" name="Текст 9"/>
          <p:cNvSpPr>
            <a:spLocks noGrp="1"/>
          </p:cNvSpPr>
          <p:nvPr>
            <p:ph type="body" sz="half" idx="3"/>
          </p:nvPr>
        </p:nvSpPr>
        <p:spPr>
          <a:xfrm>
            <a:off x="4357688" y="5000625"/>
            <a:ext cx="3521075" cy="457200"/>
          </a:xfrm>
          <a:ln>
            <a:miter lim="800000"/>
            <a:headEnd/>
            <a:tailEnd/>
          </a:ln>
        </p:spPr>
        <p:txBody>
          <a:bodyPr/>
          <a:lstStyle/>
          <a:p>
            <a:endParaRPr lang="ru-RU" smtClean="0"/>
          </a:p>
        </p:txBody>
      </p:sp>
      <p:sp>
        <p:nvSpPr>
          <p:cNvPr id="35845" name="Содержимое 8"/>
          <p:cNvSpPr>
            <a:spLocks noGrp="1"/>
          </p:cNvSpPr>
          <p:nvPr>
            <p:ph sz="quarter" idx="2"/>
          </p:nvPr>
        </p:nvSpPr>
        <p:spPr>
          <a:xfrm>
            <a:off x="214313" y="2428875"/>
            <a:ext cx="3521075" cy="4114800"/>
          </a:xfrm>
        </p:spPr>
        <p:txBody>
          <a:bodyPr/>
          <a:lstStyle/>
          <a:p>
            <a:pPr algn="r">
              <a:buFont typeface="Wingdings 2" pitchFamily="18" charset="2"/>
              <a:buNone/>
            </a:pPr>
            <a:r>
              <a:rPr lang="ru-RU" smtClean="0"/>
              <a:t>   </a:t>
            </a:r>
            <a:r>
              <a:rPr lang="ru-RU" sz="2000" smtClean="0">
                <a:solidFill>
                  <a:srgbClr val="C00000"/>
                </a:solidFill>
              </a:rPr>
              <a:t>важно слушать, </a:t>
            </a:r>
          </a:p>
          <a:p>
            <a:pPr algn="r">
              <a:buFont typeface="Wingdings 2" pitchFamily="18" charset="2"/>
              <a:buNone/>
            </a:pPr>
            <a:r>
              <a:rPr lang="ru-RU" sz="2000" smtClean="0">
                <a:solidFill>
                  <a:srgbClr val="C00000"/>
                </a:solidFill>
              </a:rPr>
              <a:t>слышать </a:t>
            </a:r>
          </a:p>
          <a:p>
            <a:pPr algn="r">
              <a:buFont typeface="Wingdings 2" pitchFamily="18" charset="2"/>
              <a:buNone/>
            </a:pPr>
            <a:r>
              <a:rPr lang="ru-RU" sz="2000" smtClean="0">
                <a:solidFill>
                  <a:srgbClr val="C00000"/>
                </a:solidFill>
              </a:rPr>
              <a:t>и говорить.</a:t>
            </a:r>
          </a:p>
          <a:p>
            <a:pPr algn="r">
              <a:buFont typeface="Wingdings 2" pitchFamily="18" charset="2"/>
              <a:buNone/>
            </a:pPr>
            <a:r>
              <a:rPr lang="ru-RU" sz="2000" smtClean="0"/>
              <a:t> </a:t>
            </a:r>
          </a:p>
          <a:p>
            <a:pPr>
              <a:buFont typeface="Wingdings 2" pitchFamily="18" charset="2"/>
              <a:buNone/>
            </a:pPr>
            <a:r>
              <a:rPr lang="ru-RU" sz="2000" smtClean="0"/>
              <a:t>посредством слухового </a:t>
            </a:r>
          </a:p>
          <a:p>
            <a:pPr>
              <a:buFont typeface="Wingdings 2" pitchFamily="18" charset="2"/>
              <a:buNone/>
            </a:pPr>
            <a:r>
              <a:rPr lang="ru-RU" sz="2000" smtClean="0"/>
              <a:t>восприятия информации в виде лекций и аудиокассет и последующего обсуждения услышанного. </a:t>
            </a:r>
          </a:p>
        </p:txBody>
      </p:sp>
      <p:sp>
        <p:nvSpPr>
          <p:cNvPr id="35846" name="Содержимое 10"/>
          <p:cNvSpPr>
            <a:spLocks noGrp="1"/>
          </p:cNvSpPr>
          <p:nvPr>
            <p:ph sz="quarter" idx="4"/>
          </p:nvPr>
        </p:nvSpPr>
        <p:spPr>
          <a:xfrm>
            <a:off x="4214813" y="1143000"/>
            <a:ext cx="3521075" cy="3429000"/>
          </a:xfrm>
        </p:spPr>
        <p:txBody>
          <a:bodyPr/>
          <a:lstStyle/>
          <a:p>
            <a:r>
              <a:rPr lang="ru-RU" sz="1800" smtClean="0"/>
              <a:t>Запись лекций и последующее повторение их или прослушивание соответствующего материала на аудиокассете. </a:t>
            </a:r>
          </a:p>
          <a:p>
            <a:r>
              <a:rPr lang="ru-RU" sz="1800" smtClean="0"/>
              <a:t>Проговаривание полученной информации и объяснение ее окружающим — для вас весьма эффективный способ обучения.</a:t>
            </a:r>
          </a:p>
          <a:p>
            <a:endParaRPr lang="ru-RU" smtClean="0"/>
          </a:p>
        </p:txBody>
      </p:sp>
      <p:pic>
        <p:nvPicPr>
          <p:cNvPr id="35847" name="Picture 2" descr="yho"/>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14313" y="2000250"/>
            <a:ext cx="1428750" cy="17097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5" name="Выноска со стрелкой вверх 14"/>
          <p:cNvSpPr/>
          <p:nvPr/>
        </p:nvSpPr>
        <p:spPr>
          <a:xfrm>
            <a:off x="4357688" y="4572000"/>
            <a:ext cx="3500437" cy="1143000"/>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ru-RU" dirty="0">
                <a:solidFill>
                  <a:prstClr val="white"/>
                </a:solidFill>
              </a:rPr>
              <a:t>Способы обучения</a:t>
            </a:r>
          </a:p>
          <a:p>
            <a:pPr algn="ctr" fontAlgn="base">
              <a:spcBef>
                <a:spcPct val="0"/>
              </a:spcBef>
              <a:spcAft>
                <a:spcPct val="0"/>
              </a:spcAft>
              <a:defRPr/>
            </a:pPr>
            <a:endParaRPr lang="ru-RU" dirty="0">
              <a:solidFill>
                <a:prstClr val="white"/>
              </a:solidFill>
            </a:endParaRPr>
          </a:p>
        </p:txBody>
      </p:sp>
    </p:spTree>
    <p:extLst>
      <p:ext uri="{BB962C8B-B14F-4D97-AF65-F5344CB8AC3E}">
        <p14:creationId xmlns="" xmlns:p14="http://schemas.microsoft.com/office/powerpoint/2010/main" val="12041116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457200" y="228600"/>
            <a:ext cx="3400420" cy="842946"/>
          </a:xfrm>
        </p:spPr>
        <p:txBody>
          <a:bodyPr/>
          <a:lstStyle/>
          <a:p>
            <a:pPr>
              <a:defRPr/>
            </a:pPr>
            <a:r>
              <a:rPr lang="ru-RU" dirty="0">
                <a:solidFill>
                  <a:srgbClr val="C00000"/>
                </a:solidFill>
              </a:rPr>
              <a:t>Визуальный тип</a:t>
            </a:r>
            <a:br>
              <a:rPr lang="ru-RU" dirty="0">
                <a:solidFill>
                  <a:srgbClr val="C00000"/>
                </a:solidFill>
              </a:rPr>
            </a:br>
            <a:endParaRPr lang="ru-RU" dirty="0"/>
          </a:p>
        </p:txBody>
      </p:sp>
      <p:sp>
        <p:nvSpPr>
          <p:cNvPr id="36867" name="Содержимое 8"/>
          <p:cNvSpPr>
            <a:spLocks noGrp="1"/>
          </p:cNvSpPr>
          <p:nvPr>
            <p:ph sz="half" idx="1"/>
          </p:nvPr>
        </p:nvSpPr>
        <p:spPr>
          <a:xfrm>
            <a:off x="2714625" y="2133600"/>
            <a:ext cx="4981575" cy="3581400"/>
          </a:xfrm>
        </p:spPr>
        <p:txBody>
          <a:bodyPr/>
          <a:lstStyle/>
          <a:p>
            <a:r>
              <a:rPr lang="ru-RU" sz="1800" b="1" smtClean="0"/>
              <a:t>просмотр картинок и графически представленной информации,</a:t>
            </a:r>
          </a:p>
          <a:p>
            <a:r>
              <a:rPr lang="ru-RU" sz="1800" b="1" smtClean="0"/>
              <a:t>больше вынесете из лекции после того, как сами прочитаете материал. </a:t>
            </a:r>
          </a:p>
          <a:p>
            <a:r>
              <a:rPr lang="ru-RU" sz="1800" b="1" smtClean="0"/>
              <a:t>помимо использования печатного текста  прекрасно обучаетесь, просматривая картинки, видео и слайды или представляя себе образы того, что было изучено. </a:t>
            </a:r>
          </a:p>
          <a:p>
            <a:r>
              <a:rPr lang="ru-RU" sz="1800" b="1" smtClean="0"/>
              <a:t>полагаетесь на буквенные формы, книги и другие визуальные инструменты обучения и запоминания.</a:t>
            </a:r>
          </a:p>
          <a:p>
            <a:endParaRPr lang="ru-RU" sz="1800" smtClean="0"/>
          </a:p>
        </p:txBody>
      </p:sp>
      <p:sp>
        <p:nvSpPr>
          <p:cNvPr id="10" name="Текст 9"/>
          <p:cNvSpPr>
            <a:spLocks noGrp="1"/>
          </p:cNvSpPr>
          <p:nvPr>
            <p:ph type="body" idx="2"/>
          </p:nvPr>
        </p:nvSpPr>
        <p:spPr>
          <a:xfrm>
            <a:off x="142875" y="857250"/>
            <a:ext cx="4400550" cy="1243013"/>
          </a:xfrm>
        </p:spPr>
        <p:txBody>
          <a:bodyPr/>
          <a:lstStyle/>
          <a:p>
            <a:pPr>
              <a:defRPr/>
            </a:pPr>
            <a:r>
              <a:rPr lang="ru-RU" sz="2000" b="1" dirty="0" smtClean="0">
                <a:solidFill>
                  <a:schemeClr val="tx2">
                    <a:lumMod val="75000"/>
                  </a:schemeClr>
                </a:solidFill>
              </a:rPr>
              <a:t>предпочитают обучаться посредством чтения, просмотра видеокассет и наблюдения</a:t>
            </a:r>
          </a:p>
          <a:p>
            <a:pPr>
              <a:defRPr/>
            </a:pPr>
            <a:endParaRPr lang="ru-RU" sz="2000" dirty="0">
              <a:solidFill>
                <a:srgbClr val="C00000"/>
              </a:solidFill>
            </a:endParaRPr>
          </a:p>
        </p:txBody>
      </p:sp>
      <p:pic>
        <p:nvPicPr>
          <p:cNvPr id="36869" name="Picture 1" descr="3024407_11324438"/>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4643438" y="285750"/>
            <a:ext cx="3048000" cy="1714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2" name="Выноска со стрелкой вправо 11"/>
          <p:cNvSpPr/>
          <p:nvPr/>
        </p:nvSpPr>
        <p:spPr>
          <a:xfrm>
            <a:off x="500063" y="2428875"/>
            <a:ext cx="2071687" cy="3143250"/>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ru-RU" dirty="0">
                <a:solidFill>
                  <a:prstClr val="white"/>
                </a:solidFill>
              </a:rPr>
              <a:t>Способы</a:t>
            </a:r>
          </a:p>
          <a:p>
            <a:pPr algn="ctr" fontAlgn="base">
              <a:spcBef>
                <a:spcPct val="0"/>
              </a:spcBef>
              <a:spcAft>
                <a:spcPct val="0"/>
              </a:spcAft>
              <a:defRPr/>
            </a:pPr>
            <a:r>
              <a:rPr lang="ru-RU" dirty="0">
                <a:solidFill>
                  <a:prstClr val="white"/>
                </a:solidFill>
              </a:rPr>
              <a:t>обучения</a:t>
            </a:r>
          </a:p>
        </p:txBody>
      </p:sp>
    </p:spTree>
    <p:extLst>
      <p:ext uri="{BB962C8B-B14F-4D97-AF65-F5344CB8AC3E}">
        <p14:creationId xmlns="" xmlns:p14="http://schemas.microsoft.com/office/powerpoint/2010/main" val="1554514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571480"/>
            <a:ext cx="7242048" cy="751506"/>
          </a:xfrm>
        </p:spPr>
        <p:txBody>
          <a:bodyPr>
            <a:normAutofit fontScale="90000"/>
          </a:bodyPr>
          <a:lstStyle/>
          <a:p>
            <a:pPr>
              <a:buFont typeface="Arial" pitchFamily="34" charset="0"/>
              <a:buChar char="•"/>
              <a:defRPr/>
            </a:pPr>
            <a:r>
              <a:rPr lang="ru-RU" dirty="0" smtClean="0">
                <a:solidFill>
                  <a:schemeClr val="tx2">
                    <a:lumMod val="75000"/>
                  </a:schemeClr>
                </a:solidFill>
              </a:rPr>
              <a:t>Кинестетический тип</a:t>
            </a:r>
            <a:r>
              <a:rPr lang="ru-RU" dirty="0" smtClean="0"/>
              <a:t/>
            </a:r>
            <a:br>
              <a:rPr lang="ru-RU" dirty="0" smtClean="0"/>
            </a:br>
            <a:endParaRPr lang="ru-RU" dirty="0"/>
          </a:p>
        </p:txBody>
      </p:sp>
      <p:pic>
        <p:nvPicPr>
          <p:cNvPr id="37891" name="Picture 1" descr="dvizenie"/>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3760788"/>
            <a:ext cx="2378075" cy="3097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7892" name="Rectangle 3"/>
          <p:cNvSpPr>
            <a:spLocks noChangeArrowheads="1"/>
          </p:cNvSpPr>
          <p:nvPr/>
        </p:nvSpPr>
        <p:spPr bwMode="auto">
          <a:xfrm>
            <a:off x="0" y="1143000"/>
            <a:ext cx="4071938" cy="2308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p>
            <a:pPr eaLnBrk="0" fontAlgn="base" hangingPunct="0">
              <a:spcBef>
                <a:spcPct val="0"/>
              </a:spcBef>
              <a:spcAft>
                <a:spcPct val="0"/>
              </a:spcAft>
              <a:buFont typeface="Arial" charset="0"/>
              <a:buChar char="•"/>
            </a:pPr>
            <a:r>
              <a:rPr lang="ru-RU">
                <a:solidFill>
                  <a:srgbClr val="6B6B6B"/>
                </a:solidFill>
                <a:latin typeface="Times New Roman" pitchFamily="18" charset="0"/>
                <a:ea typeface="Batang" pitchFamily="18" charset="-127"/>
                <a:cs typeface="Times New Roman" pitchFamily="18" charset="0"/>
              </a:rPr>
              <a:t>предпочитают учиться, </a:t>
            </a:r>
          </a:p>
          <a:p>
            <a:pPr eaLnBrk="0" fontAlgn="base" hangingPunct="0">
              <a:spcBef>
                <a:spcPct val="0"/>
              </a:spcBef>
              <a:spcAft>
                <a:spcPct val="0"/>
              </a:spcAft>
            </a:pPr>
            <a:r>
              <a:rPr lang="ru-RU">
                <a:solidFill>
                  <a:srgbClr val="6B6B6B"/>
                </a:solidFill>
                <a:latin typeface="Times New Roman" pitchFamily="18" charset="0"/>
                <a:ea typeface="Batang" pitchFamily="18" charset="-127"/>
                <a:cs typeface="Times New Roman" pitchFamily="18" charset="0"/>
              </a:rPr>
              <a:t>непосредственно выполняя задание, </a:t>
            </a:r>
          </a:p>
          <a:p>
            <a:pPr eaLnBrk="0" fontAlgn="base" hangingPunct="0">
              <a:spcBef>
                <a:spcPct val="0"/>
              </a:spcBef>
              <a:spcAft>
                <a:spcPct val="0"/>
              </a:spcAft>
            </a:pPr>
            <a:r>
              <a:rPr lang="ru-RU">
                <a:solidFill>
                  <a:srgbClr val="6B6B6B"/>
                </a:solidFill>
                <a:latin typeface="Times New Roman" pitchFamily="18" charset="0"/>
                <a:ea typeface="Batang" pitchFamily="18" charset="-127"/>
                <a:cs typeface="Times New Roman" pitchFamily="18" charset="0"/>
              </a:rPr>
              <a:t>будучи физически вовлеченным в него. </a:t>
            </a:r>
          </a:p>
          <a:p>
            <a:pPr eaLnBrk="0" fontAlgn="base" hangingPunct="0">
              <a:spcBef>
                <a:spcPct val="0"/>
              </a:spcBef>
              <a:spcAft>
                <a:spcPct val="0"/>
              </a:spcAft>
              <a:buFont typeface="Arial" charset="0"/>
              <a:buChar char="•"/>
            </a:pPr>
            <a:r>
              <a:rPr lang="ru-RU">
                <a:solidFill>
                  <a:srgbClr val="6B6B6B"/>
                </a:solidFill>
                <a:latin typeface="Times New Roman" pitchFamily="18" charset="0"/>
                <a:ea typeface="Batang" pitchFamily="18" charset="-127"/>
                <a:cs typeface="Times New Roman" pitchFamily="18" charset="0"/>
              </a:rPr>
              <a:t>нравится участвовать в упражнениях, </a:t>
            </a:r>
          </a:p>
          <a:p>
            <a:pPr eaLnBrk="0" fontAlgn="base" hangingPunct="0">
              <a:spcBef>
                <a:spcPct val="0"/>
              </a:spcBef>
              <a:spcAft>
                <a:spcPct val="0"/>
              </a:spcAft>
            </a:pPr>
            <a:r>
              <a:rPr lang="ru-RU">
                <a:solidFill>
                  <a:srgbClr val="6B6B6B"/>
                </a:solidFill>
                <a:latin typeface="Times New Roman" pitchFamily="18" charset="0"/>
                <a:ea typeface="Batang" pitchFamily="18" charset="-127"/>
                <a:cs typeface="Times New Roman" pitchFamily="18" charset="0"/>
              </a:rPr>
              <a:t>связанных с движением,</a:t>
            </a:r>
            <a:br>
              <a:rPr lang="ru-RU">
                <a:solidFill>
                  <a:srgbClr val="6B6B6B"/>
                </a:solidFill>
                <a:latin typeface="Times New Roman" pitchFamily="18" charset="0"/>
                <a:ea typeface="Batang" pitchFamily="18" charset="-127"/>
                <a:cs typeface="Times New Roman" pitchFamily="18" charset="0"/>
              </a:rPr>
            </a:br>
            <a:r>
              <a:rPr lang="ru-RU">
                <a:solidFill>
                  <a:srgbClr val="6B6B6B"/>
                </a:solidFill>
                <a:latin typeface="Times New Roman" pitchFamily="18" charset="0"/>
                <a:ea typeface="Batang" pitchFamily="18" charset="-127"/>
                <a:cs typeface="Times New Roman" pitchFamily="18" charset="0"/>
              </a:rPr>
              <a:t>использовать в процессе</a:t>
            </a:r>
          </a:p>
          <a:p>
            <a:pPr eaLnBrk="0" fontAlgn="base" hangingPunct="0">
              <a:spcBef>
                <a:spcPct val="0"/>
              </a:spcBef>
              <a:spcAft>
                <a:spcPct val="0"/>
              </a:spcAft>
            </a:pPr>
            <a:r>
              <a:rPr lang="ru-RU">
                <a:solidFill>
                  <a:srgbClr val="6B6B6B"/>
                </a:solidFill>
                <a:latin typeface="Times New Roman" pitchFamily="18" charset="0"/>
                <a:ea typeface="Batang" pitchFamily="18" charset="-127"/>
                <a:cs typeface="Times New Roman" pitchFamily="18" charset="0"/>
              </a:rPr>
              <a:t> обучения язык тела. </a:t>
            </a:r>
            <a:endParaRPr lang="ru-RU">
              <a:solidFill>
                <a:prstClr val="black"/>
              </a:solidFill>
              <a:latin typeface="Arial" charset="0"/>
              <a:ea typeface="Batang" pitchFamily="18" charset="-127"/>
              <a:cs typeface="Times New Roman" pitchFamily="18" charset="0"/>
            </a:endParaRPr>
          </a:p>
          <a:p>
            <a:pPr eaLnBrk="0" fontAlgn="base" hangingPunct="0">
              <a:spcBef>
                <a:spcPct val="0"/>
              </a:spcBef>
              <a:spcAft>
                <a:spcPct val="0"/>
              </a:spcAft>
            </a:pPr>
            <a:endParaRPr lang="ru-RU">
              <a:solidFill>
                <a:prstClr val="black"/>
              </a:solidFill>
              <a:latin typeface="Arial" charset="0"/>
              <a:ea typeface="Batang" pitchFamily="18" charset="-127"/>
              <a:cs typeface="Times New Roman" pitchFamily="18" charset="0"/>
            </a:endParaRPr>
          </a:p>
        </p:txBody>
      </p:sp>
      <p:sp>
        <p:nvSpPr>
          <p:cNvPr id="96261" name="Rectangle 5"/>
          <p:cNvSpPr>
            <a:spLocks noChangeArrowheads="1"/>
          </p:cNvSpPr>
          <p:nvPr/>
        </p:nvSpPr>
        <p:spPr bwMode="auto">
          <a:xfrm>
            <a:off x="3643313" y="1771650"/>
            <a:ext cx="4324350" cy="5076825"/>
          </a:xfrm>
          <a:prstGeom prst="rect">
            <a:avLst/>
          </a:prstGeom>
          <a:noFill/>
          <a:ln w="9525">
            <a:noFill/>
            <a:miter lim="800000"/>
            <a:headEnd/>
            <a:tailEnd/>
          </a:ln>
          <a:effectLst/>
        </p:spPr>
        <p:txBody>
          <a:bodyPr anchor="ctr">
            <a:spAutoFit/>
          </a:bodyPr>
          <a:lstStyle/>
          <a:p>
            <a:pPr eaLnBrk="0" fontAlgn="base" hangingPunct="0">
              <a:spcBef>
                <a:spcPct val="0"/>
              </a:spcBef>
              <a:spcAft>
                <a:spcPct val="0"/>
              </a:spcAft>
              <a:defRPr/>
            </a:pPr>
            <a:endParaRPr lang="ru-RU" b="1" dirty="0">
              <a:solidFill>
                <a:srgbClr val="B13F9A">
                  <a:lumMod val="75000"/>
                </a:srgbClr>
              </a:solidFill>
              <a:latin typeface="Times New Roman" pitchFamily="18" charset="0"/>
              <a:ea typeface="Batang" charset="-127"/>
              <a:cs typeface="Times New Roman" pitchFamily="18" charset="0"/>
            </a:endParaRPr>
          </a:p>
          <a:p>
            <a:pPr eaLnBrk="0" fontAlgn="base" hangingPunct="0">
              <a:spcBef>
                <a:spcPct val="0"/>
              </a:spcBef>
              <a:spcAft>
                <a:spcPct val="0"/>
              </a:spcAft>
              <a:defRPr/>
            </a:pPr>
            <a:endParaRPr lang="ru-RU" b="1" dirty="0">
              <a:solidFill>
                <a:srgbClr val="B13F9A">
                  <a:lumMod val="75000"/>
                </a:srgbClr>
              </a:solidFill>
              <a:latin typeface="Times New Roman" pitchFamily="18" charset="0"/>
              <a:ea typeface="Batang" charset="-127"/>
              <a:cs typeface="Times New Roman" pitchFamily="18" charset="0"/>
            </a:endParaRPr>
          </a:p>
          <a:p>
            <a:pPr eaLnBrk="0" fontAlgn="base" hangingPunct="0">
              <a:spcBef>
                <a:spcPct val="0"/>
              </a:spcBef>
              <a:spcAft>
                <a:spcPct val="0"/>
              </a:spcAft>
              <a:buFont typeface="Arial" pitchFamily="34" charset="0"/>
              <a:buChar char="•"/>
              <a:defRPr/>
            </a:pPr>
            <a:r>
              <a:rPr lang="ru-RU" b="1" dirty="0">
                <a:solidFill>
                  <a:srgbClr val="B13F9A">
                    <a:lumMod val="75000"/>
                  </a:srgbClr>
                </a:solidFill>
                <a:latin typeface="Times New Roman" pitchFamily="18" charset="0"/>
                <a:ea typeface="Batang" charset="-127"/>
                <a:cs typeface="Times New Roman" pitchFamily="18" charset="0"/>
              </a:rPr>
              <a:t>экспериментирование </a:t>
            </a:r>
          </a:p>
          <a:p>
            <a:pPr eaLnBrk="0" fontAlgn="base" hangingPunct="0">
              <a:spcBef>
                <a:spcPct val="0"/>
              </a:spcBef>
              <a:spcAft>
                <a:spcPct val="0"/>
              </a:spcAft>
              <a:buFont typeface="Arial" pitchFamily="34" charset="0"/>
              <a:buChar char="•"/>
              <a:defRPr/>
            </a:pPr>
            <a:r>
              <a:rPr lang="ru-RU" b="1" dirty="0">
                <a:solidFill>
                  <a:srgbClr val="B13F9A">
                    <a:lumMod val="75000"/>
                  </a:srgbClr>
                </a:solidFill>
                <a:latin typeface="Times New Roman" pitchFamily="18" charset="0"/>
                <a:ea typeface="Batang" charset="-127"/>
                <a:cs typeface="Times New Roman" pitchFamily="18" charset="0"/>
              </a:rPr>
              <a:t>разработка методов  решения поставленной задачи. </a:t>
            </a:r>
          </a:p>
          <a:p>
            <a:pPr eaLnBrk="0" fontAlgn="base" hangingPunct="0">
              <a:spcBef>
                <a:spcPct val="0"/>
              </a:spcBef>
              <a:spcAft>
                <a:spcPct val="0"/>
              </a:spcAft>
              <a:buFont typeface="Arial" pitchFamily="34" charset="0"/>
              <a:buChar char="•"/>
              <a:defRPr/>
            </a:pPr>
            <a:r>
              <a:rPr lang="ru-RU" b="1" dirty="0">
                <a:solidFill>
                  <a:srgbClr val="B13F9A">
                    <a:lumMod val="75000"/>
                  </a:srgbClr>
                </a:solidFill>
                <a:latin typeface="Times New Roman" pitchFamily="18" charset="0"/>
                <a:ea typeface="Batang" charset="-127"/>
                <a:cs typeface="Times New Roman" pitchFamily="18" charset="0"/>
              </a:rPr>
              <a:t>не хватает терпения для того, чтобы просмотреть инструкцию пользователя., будут использовать «метод научного </a:t>
            </a:r>
            <a:r>
              <a:rPr lang="ru-RU" b="1" dirty="0" err="1">
                <a:solidFill>
                  <a:srgbClr val="B13F9A">
                    <a:lumMod val="75000"/>
                  </a:srgbClr>
                </a:solidFill>
                <a:latin typeface="Times New Roman" pitchFamily="18" charset="0"/>
                <a:ea typeface="Batang" charset="-127"/>
                <a:cs typeface="Times New Roman" pitchFamily="18" charset="0"/>
              </a:rPr>
              <a:t>тыка</a:t>
            </a:r>
            <a:r>
              <a:rPr lang="ru-RU" b="1" dirty="0">
                <a:solidFill>
                  <a:srgbClr val="B13F9A">
                    <a:lumMod val="75000"/>
                  </a:srgbClr>
                </a:solidFill>
                <a:latin typeface="Times New Roman" pitchFamily="18" charset="0"/>
                <a:ea typeface="Batang" charset="-127"/>
                <a:cs typeface="Times New Roman" pitchFamily="18" charset="0"/>
              </a:rPr>
              <a:t>»,  пока не поймут,  в чем проблема. </a:t>
            </a:r>
          </a:p>
          <a:p>
            <a:pPr eaLnBrk="0" fontAlgn="base" hangingPunct="0">
              <a:spcBef>
                <a:spcPct val="0"/>
              </a:spcBef>
              <a:spcAft>
                <a:spcPct val="0"/>
              </a:spcAft>
              <a:buFont typeface="Arial" pitchFamily="34" charset="0"/>
              <a:buChar char="•"/>
              <a:defRPr/>
            </a:pPr>
            <a:r>
              <a:rPr lang="ru-RU" b="1" dirty="0">
                <a:solidFill>
                  <a:srgbClr val="B13F9A">
                    <a:lumMod val="75000"/>
                  </a:srgbClr>
                </a:solidFill>
                <a:latin typeface="Times New Roman" pitchFamily="18" charset="0"/>
                <a:ea typeface="Batang" charset="-127"/>
                <a:cs typeface="Times New Roman" pitchFamily="18" charset="0"/>
              </a:rPr>
              <a:t> лучше всего запоминают и усваивают информацию в движении, посредством прикладного опыта, а также в ролевых играх, работе с материалами, импровизации, игре и групповых мастерских.</a:t>
            </a:r>
          </a:p>
          <a:p>
            <a:pPr eaLnBrk="0" fontAlgn="base" hangingPunct="0">
              <a:spcBef>
                <a:spcPct val="0"/>
              </a:spcBef>
              <a:spcAft>
                <a:spcPct val="0"/>
              </a:spcAft>
              <a:defRPr/>
            </a:pPr>
            <a:endParaRPr lang="ru-RU" sz="1200" dirty="0">
              <a:solidFill>
                <a:srgbClr val="6B6B6B"/>
              </a:solidFill>
              <a:latin typeface="Times New Roman" pitchFamily="18" charset="0"/>
              <a:ea typeface="Batang" charset="-127"/>
              <a:cs typeface="Times New Roman" pitchFamily="18" charset="0"/>
            </a:endParaRPr>
          </a:p>
          <a:p>
            <a:pPr eaLnBrk="0" fontAlgn="base" hangingPunct="0">
              <a:spcBef>
                <a:spcPct val="0"/>
              </a:spcBef>
              <a:spcAft>
                <a:spcPct val="0"/>
              </a:spcAft>
              <a:buFont typeface="Arial" pitchFamily="34" charset="0"/>
              <a:buChar char="•"/>
              <a:defRPr/>
            </a:pPr>
            <a:endParaRPr lang="ru-RU" sz="1200" dirty="0">
              <a:solidFill>
                <a:srgbClr val="6B6B6B"/>
              </a:solidFill>
              <a:latin typeface="Times New Roman" pitchFamily="18" charset="0"/>
              <a:ea typeface="Batang" charset="-127"/>
              <a:cs typeface="Times New Roman" pitchFamily="18" charset="0"/>
            </a:endParaRPr>
          </a:p>
          <a:p>
            <a:pPr eaLnBrk="0" fontAlgn="base" hangingPunct="0">
              <a:spcBef>
                <a:spcPct val="0"/>
              </a:spcBef>
              <a:spcAft>
                <a:spcPct val="0"/>
              </a:spcAft>
              <a:buFont typeface="Arial" pitchFamily="34" charset="0"/>
              <a:buChar char="•"/>
              <a:defRPr/>
            </a:pPr>
            <a:endParaRPr lang="ru-RU" sz="1200" dirty="0">
              <a:solidFill>
                <a:srgbClr val="6B6B6B"/>
              </a:solidFill>
              <a:latin typeface="Times New Roman" pitchFamily="18" charset="0"/>
              <a:ea typeface="Batang" charset="-127"/>
              <a:cs typeface="Times New Roman" pitchFamily="18" charset="0"/>
            </a:endParaRPr>
          </a:p>
        </p:txBody>
      </p:sp>
      <p:sp>
        <p:nvSpPr>
          <p:cNvPr id="8" name="Выноска со стрелкой вниз 7"/>
          <p:cNvSpPr/>
          <p:nvPr/>
        </p:nvSpPr>
        <p:spPr>
          <a:xfrm>
            <a:off x="3929063" y="928688"/>
            <a:ext cx="3500437" cy="1214437"/>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ru-RU" dirty="0">
                <a:solidFill>
                  <a:prstClr val="white"/>
                </a:solidFill>
              </a:rPr>
              <a:t>Способы обучения</a:t>
            </a:r>
          </a:p>
        </p:txBody>
      </p:sp>
    </p:spTree>
    <p:extLst>
      <p:ext uri="{BB962C8B-B14F-4D97-AF65-F5344CB8AC3E}">
        <p14:creationId xmlns="" xmlns:p14="http://schemas.microsoft.com/office/powerpoint/2010/main" val="26446838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ru-RU" altLang="ru-RU" sz="3800"/>
              <a:t>Слагаемые работы учителя (опыт)</a:t>
            </a:r>
          </a:p>
        </p:txBody>
      </p:sp>
      <p:sp>
        <p:nvSpPr>
          <p:cNvPr id="27651" name="Rectangle 3"/>
          <p:cNvSpPr>
            <a:spLocks noGrp="1" noChangeArrowheads="1"/>
          </p:cNvSpPr>
          <p:nvPr>
            <p:ph type="body" idx="1"/>
          </p:nvPr>
        </p:nvSpPr>
        <p:spPr/>
        <p:txBody>
          <a:bodyPr/>
          <a:lstStyle/>
          <a:p>
            <a:pPr>
              <a:lnSpc>
                <a:spcPct val="80000"/>
              </a:lnSpc>
            </a:pPr>
            <a:r>
              <a:rPr lang="ru-RU" altLang="ru-RU" sz="2000" dirty="0"/>
              <a:t> </a:t>
            </a:r>
            <a:r>
              <a:rPr lang="ru-RU" altLang="ru-RU" sz="2000" b="1" dirty="0"/>
              <a:t>1 слагаемое – качественная подготовка к уроку.</a:t>
            </a:r>
          </a:p>
          <a:p>
            <a:pPr>
              <a:lnSpc>
                <a:spcPct val="80000"/>
              </a:lnSpc>
            </a:pPr>
            <a:r>
              <a:rPr lang="ru-RU" altLang="ru-RU" sz="2000" b="1" dirty="0" smtClean="0"/>
              <a:t>2 </a:t>
            </a:r>
            <a:r>
              <a:rPr lang="ru-RU" altLang="ru-RU" sz="2000" b="1" dirty="0"/>
              <a:t>слагаемое – психологический настрой на урок, на процесс</a:t>
            </a:r>
            <a:r>
              <a:rPr lang="ru-RU" altLang="ru-RU" sz="2000" dirty="0"/>
              <a:t> обучения.</a:t>
            </a:r>
            <a:endParaRPr lang="ru-RU" altLang="ru-RU" sz="2000" b="1" dirty="0"/>
          </a:p>
          <a:p>
            <a:pPr>
              <a:lnSpc>
                <a:spcPct val="80000"/>
              </a:lnSpc>
            </a:pPr>
            <a:r>
              <a:rPr lang="ru-RU" altLang="ru-RU" sz="2000" b="1" dirty="0" smtClean="0"/>
              <a:t>3 </a:t>
            </a:r>
            <a:r>
              <a:rPr lang="ru-RU" altLang="ru-RU" sz="2000" b="1" dirty="0"/>
              <a:t>слагаемое </a:t>
            </a:r>
            <a:r>
              <a:rPr lang="ru-RU" altLang="ru-RU" sz="2000" b="1" dirty="0" smtClean="0"/>
              <a:t>– знание модальности обучения ученика</a:t>
            </a:r>
            <a:endParaRPr lang="ru-RU" altLang="ru-RU" sz="2000" b="1" dirty="0"/>
          </a:p>
          <a:p>
            <a:pPr>
              <a:lnSpc>
                <a:spcPct val="80000"/>
              </a:lnSpc>
            </a:pPr>
            <a:r>
              <a:rPr lang="ru-RU" altLang="ru-RU" sz="2000" b="1" dirty="0" smtClean="0"/>
              <a:t>4 </a:t>
            </a:r>
            <a:r>
              <a:rPr lang="ru-RU" altLang="ru-RU" sz="2000" b="1" dirty="0"/>
              <a:t>слагаемое – это одно из самых главных ценностей качества </a:t>
            </a:r>
            <a:r>
              <a:rPr lang="ru-RU" altLang="ru-RU" sz="2000" b="1" dirty="0" smtClean="0"/>
              <a:t>образования:  </a:t>
            </a:r>
            <a:r>
              <a:rPr lang="ru-RU" altLang="ru-RU" sz="2000" b="1" dirty="0"/>
              <a:t>его индивидуализация</a:t>
            </a:r>
            <a:r>
              <a:rPr lang="ru-RU" altLang="ru-RU" sz="2000" dirty="0"/>
              <a:t> (комплексная  система мер по повышению результативности обучения учащихся</a:t>
            </a:r>
            <a:r>
              <a:rPr lang="ru-RU" altLang="ru-RU" sz="2000" dirty="0" smtClean="0"/>
              <a:t>)</a:t>
            </a:r>
          </a:p>
          <a:p>
            <a:pPr>
              <a:lnSpc>
                <a:spcPct val="80000"/>
              </a:lnSpc>
            </a:pPr>
            <a:r>
              <a:rPr lang="ru-RU" altLang="ru-RU" sz="2000" b="1" dirty="0" smtClean="0"/>
              <a:t>5 слагаемое –инновационные технологии</a:t>
            </a:r>
          </a:p>
          <a:p>
            <a:pPr lvl="0">
              <a:lnSpc>
                <a:spcPct val="80000"/>
              </a:lnSpc>
              <a:buClr>
                <a:srgbClr val="EBF25A"/>
              </a:buClr>
            </a:pPr>
            <a:r>
              <a:rPr lang="ru-RU" altLang="ru-RU" sz="2000" b="1" dirty="0" smtClean="0"/>
              <a:t>6 слагаемое -</a:t>
            </a:r>
            <a:r>
              <a:rPr lang="ru-RU" altLang="ru-RU" sz="2000" b="1" dirty="0">
                <a:solidFill>
                  <a:srgbClr val="FFFFFF"/>
                </a:solidFill>
              </a:rPr>
              <a:t>контроль  за  качеством знаний, разработка его содержания, форм и методов его проведения, анализ результатов этого контроля, с целью коррекции содержания образования</a:t>
            </a:r>
            <a:r>
              <a:rPr lang="ru-RU" altLang="ru-RU" sz="2000" b="1" dirty="0" smtClean="0">
                <a:solidFill>
                  <a:srgbClr val="FFFFFF"/>
                </a:solidFill>
              </a:rPr>
              <a:t>.</a:t>
            </a:r>
          </a:p>
          <a:p>
            <a:pPr lvl="0">
              <a:lnSpc>
                <a:spcPct val="80000"/>
              </a:lnSpc>
              <a:buClr>
                <a:srgbClr val="EBF25A"/>
              </a:buClr>
            </a:pPr>
            <a:r>
              <a:rPr lang="ru-RU" altLang="ru-RU" sz="2000" b="1" dirty="0" smtClean="0">
                <a:solidFill>
                  <a:srgbClr val="FFFFFF"/>
                </a:solidFill>
              </a:rPr>
              <a:t>7 слагаемое –учиться всегда и всему</a:t>
            </a:r>
            <a:endParaRPr lang="ru-RU" altLang="ru-RU" sz="2000" b="1" dirty="0">
              <a:solidFill>
                <a:srgbClr val="FFFFFF"/>
              </a:solidFill>
            </a:endParaRPr>
          </a:p>
          <a:p>
            <a:pPr>
              <a:lnSpc>
                <a:spcPct val="80000"/>
              </a:lnSpc>
            </a:pPr>
            <a:endParaRPr lang="ru-RU" altLang="ru-RU" sz="2000" b="1" dirty="0"/>
          </a:p>
        </p:txBody>
      </p:sp>
    </p:spTree>
    <p:extLst>
      <p:ext uri="{BB962C8B-B14F-4D97-AF65-F5344CB8AC3E}">
        <p14:creationId xmlns="" xmlns:p14="http://schemas.microsoft.com/office/powerpoint/2010/main" val="95962000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p:cTn id="7" dur="500" fill="hold"/>
                                        <p:tgtEl>
                                          <p:spTgt spid="27650"/>
                                        </p:tgtEl>
                                        <p:attrNameLst>
                                          <p:attrName>ppt_w</p:attrName>
                                        </p:attrNameLst>
                                      </p:cBhvr>
                                      <p:tavLst>
                                        <p:tav tm="0">
                                          <p:val>
                                            <p:fltVal val="0"/>
                                          </p:val>
                                        </p:tav>
                                        <p:tav tm="100000">
                                          <p:val>
                                            <p:strVal val="#ppt_w"/>
                                          </p:val>
                                        </p:tav>
                                      </p:tavLst>
                                    </p:anim>
                                    <p:anim calcmode="lin" valueType="num">
                                      <p:cBhvr>
                                        <p:cTn id="8" dur="500" fill="hold"/>
                                        <p:tgtEl>
                                          <p:spTgt spid="27650"/>
                                        </p:tgtEl>
                                        <p:attrNameLst>
                                          <p:attrName>ppt_h</p:attrName>
                                        </p:attrNameLst>
                                      </p:cBhvr>
                                      <p:tavLst>
                                        <p:tav tm="0">
                                          <p:val>
                                            <p:fltVal val="0"/>
                                          </p:val>
                                        </p:tav>
                                        <p:tav tm="100000">
                                          <p:val>
                                            <p:strVal val="#ppt_h"/>
                                          </p:val>
                                        </p:tav>
                                      </p:tavLst>
                                    </p:anim>
                                    <p:anim calcmode="lin" valueType="num">
                                      <p:cBhvr>
                                        <p:cTn id="9" dur="500" fill="hold"/>
                                        <p:tgtEl>
                                          <p:spTgt spid="27650"/>
                                        </p:tgtEl>
                                        <p:attrNameLst>
                                          <p:attrName>style.rotation</p:attrName>
                                        </p:attrNameLst>
                                      </p:cBhvr>
                                      <p:tavLst>
                                        <p:tav tm="0">
                                          <p:val>
                                            <p:fltVal val="360"/>
                                          </p:val>
                                        </p:tav>
                                        <p:tav tm="100000">
                                          <p:val>
                                            <p:fltVal val="0"/>
                                          </p:val>
                                        </p:tav>
                                      </p:tavLst>
                                    </p:anim>
                                    <p:animEffect transition="in" filter="fade">
                                      <p:cBhvr>
                                        <p:cTn id="10" dur="500"/>
                                        <p:tgtEl>
                                          <p:spTgt spid="2765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27651">
                                            <p:txEl>
                                              <p:pRg st="0" end="0"/>
                                            </p:txEl>
                                          </p:spTgt>
                                        </p:tgtEl>
                                        <p:attrNameLst>
                                          <p:attrName>style.visibility</p:attrName>
                                        </p:attrNameLst>
                                      </p:cBhvr>
                                      <p:to>
                                        <p:strVal val="visible"/>
                                      </p:to>
                                    </p:set>
                                    <p:anim calcmode="lin" valueType="num">
                                      <p:cBhvr>
                                        <p:cTn id="15" dur="500" fill="hold"/>
                                        <p:tgtEl>
                                          <p:spTgt spid="27651">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27651">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27651">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27651">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27651">
                                            <p:txEl>
                                              <p:pRg st="1" end="1"/>
                                            </p:txEl>
                                          </p:spTgt>
                                        </p:tgtEl>
                                        <p:attrNameLst>
                                          <p:attrName>style.visibility</p:attrName>
                                        </p:attrNameLst>
                                      </p:cBhvr>
                                      <p:to>
                                        <p:strVal val="visible"/>
                                      </p:to>
                                    </p:set>
                                    <p:anim calcmode="lin" valueType="num">
                                      <p:cBhvr>
                                        <p:cTn id="23" dur="500" fill="hold"/>
                                        <p:tgtEl>
                                          <p:spTgt spid="27651">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27651">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27651">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27651">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27651">
                                            <p:txEl>
                                              <p:pRg st="2" end="2"/>
                                            </p:txEl>
                                          </p:spTgt>
                                        </p:tgtEl>
                                        <p:attrNameLst>
                                          <p:attrName>style.visibility</p:attrName>
                                        </p:attrNameLst>
                                      </p:cBhvr>
                                      <p:to>
                                        <p:strVal val="visible"/>
                                      </p:to>
                                    </p:set>
                                    <p:anim calcmode="lin" valueType="num">
                                      <p:cBhvr>
                                        <p:cTn id="31" dur="500" fill="hold"/>
                                        <p:tgtEl>
                                          <p:spTgt spid="27651">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27651">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27651">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27651">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27651">
                                            <p:txEl>
                                              <p:pRg st="3" end="3"/>
                                            </p:txEl>
                                          </p:spTgt>
                                        </p:tgtEl>
                                        <p:attrNameLst>
                                          <p:attrName>style.visibility</p:attrName>
                                        </p:attrNameLst>
                                      </p:cBhvr>
                                      <p:to>
                                        <p:strVal val="visible"/>
                                      </p:to>
                                    </p:set>
                                    <p:anim calcmode="lin" valueType="num">
                                      <p:cBhvr>
                                        <p:cTn id="39" dur="500" fill="hold"/>
                                        <p:tgtEl>
                                          <p:spTgt spid="27651">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27651">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27651">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27651">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9" presetClass="entr" presetSubtype="0" decel="100000" fill="hold" grpId="0" nodeType="clickEffect">
                                  <p:stCondLst>
                                    <p:cond delay="0"/>
                                  </p:stCondLst>
                                  <p:iterate type="lt">
                                    <p:tmPct val="10000"/>
                                  </p:iterate>
                                  <p:childTnLst>
                                    <p:set>
                                      <p:cBhvr>
                                        <p:cTn id="46" dur="1" fill="hold">
                                          <p:stCondLst>
                                            <p:cond delay="0"/>
                                          </p:stCondLst>
                                        </p:cTn>
                                        <p:tgtEl>
                                          <p:spTgt spid="27651">
                                            <p:txEl>
                                              <p:pRg st="4" end="4"/>
                                            </p:txEl>
                                          </p:spTgt>
                                        </p:tgtEl>
                                        <p:attrNameLst>
                                          <p:attrName>style.visibility</p:attrName>
                                        </p:attrNameLst>
                                      </p:cBhvr>
                                      <p:to>
                                        <p:strVal val="visible"/>
                                      </p:to>
                                    </p:set>
                                    <p:anim calcmode="lin" valueType="num">
                                      <p:cBhvr>
                                        <p:cTn id="47" dur="500" fill="hold"/>
                                        <p:tgtEl>
                                          <p:spTgt spid="27651">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27651">
                                            <p:txEl>
                                              <p:pRg st="4" end="4"/>
                                            </p:txEl>
                                          </p:spTgt>
                                        </p:tgtEl>
                                        <p:attrNameLst>
                                          <p:attrName>ppt_h</p:attrName>
                                        </p:attrNameLst>
                                      </p:cBhvr>
                                      <p:tavLst>
                                        <p:tav tm="0">
                                          <p:val>
                                            <p:fltVal val="0"/>
                                          </p:val>
                                        </p:tav>
                                        <p:tav tm="100000">
                                          <p:val>
                                            <p:strVal val="#ppt_h"/>
                                          </p:val>
                                        </p:tav>
                                      </p:tavLst>
                                    </p:anim>
                                    <p:anim calcmode="lin" valueType="num">
                                      <p:cBhvr>
                                        <p:cTn id="49" dur="500" fill="hold"/>
                                        <p:tgtEl>
                                          <p:spTgt spid="27651">
                                            <p:txEl>
                                              <p:pRg st="4" end="4"/>
                                            </p:txEl>
                                          </p:spTgt>
                                        </p:tgtEl>
                                        <p:attrNameLst>
                                          <p:attrName>style.rotation</p:attrName>
                                        </p:attrNameLst>
                                      </p:cBhvr>
                                      <p:tavLst>
                                        <p:tav tm="0">
                                          <p:val>
                                            <p:fltVal val="360"/>
                                          </p:val>
                                        </p:tav>
                                        <p:tav tm="100000">
                                          <p:val>
                                            <p:fltVal val="0"/>
                                          </p:val>
                                        </p:tav>
                                      </p:tavLst>
                                    </p:anim>
                                    <p:animEffect transition="in" filter="fade">
                                      <p:cBhvr>
                                        <p:cTn id="50" dur="500"/>
                                        <p:tgtEl>
                                          <p:spTgt spid="27651">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49" presetClass="entr" presetSubtype="0" decel="100000" fill="hold" grpId="0" nodeType="clickEffect">
                                  <p:stCondLst>
                                    <p:cond delay="0"/>
                                  </p:stCondLst>
                                  <p:iterate type="lt">
                                    <p:tmPct val="10000"/>
                                  </p:iterate>
                                  <p:childTnLst>
                                    <p:set>
                                      <p:cBhvr>
                                        <p:cTn id="54" dur="1" fill="hold">
                                          <p:stCondLst>
                                            <p:cond delay="0"/>
                                          </p:stCondLst>
                                        </p:cTn>
                                        <p:tgtEl>
                                          <p:spTgt spid="27651">
                                            <p:txEl>
                                              <p:pRg st="5" end="5"/>
                                            </p:txEl>
                                          </p:spTgt>
                                        </p:tgtEl>
                                        <p:attrNameLst>
                                          <p:attrName>style.visibility</p:attrName>
                                        </p:attrNameLst>
                                      </p:cBhvr>
                                      <p:to>
                                        <p:strVal val="visible"/>
                                      </p:to>
                                    </p:set>
                                    <p:anim calcmode="lin" valueType="num">
                                      <p:cBhvr>
                                        <p:cTn id="55" dur="500" fill="hold"/>
                                        <p:tgtEl>
                                          <p:spTgt spid="27651">
                                            <p:txEl>
                                              <p:pRg st="5" end="5"/>
                                            </p:txEl>
                                          </p:spTgt>
                                        </p:tgtEl>
                                        <p:attrNameLst>
                                          <p:attrName>ppt_w</p:attrName>
                                        </p:attrNameLst>
                                      </p:cBhvr>
                                      <p:tavLst>
                                        <p:tav tm="0">
                                          <p:val>
                                            <p:fltVal val="0"/>
                                          </p:val>
                                        </p:tav>
                                        <p:tav tm="100000">
                                          <p:val>
                                            <p:strVal val="#ppt_w"/>
                                          </p:val>
                                        </p:tav>
                                      </p:tavLst>
                                    </p:anim>
                                    <p:anim calcmode="lin" valueType="num">
                                      <p:cBhvr>
                                        <p:cTn id="56" dur="500" fill="hold"/>
                                        <p:tgtEl>
                                          <p:spTgt spid="27651">
                                            <p:txEl>
                                              <p:pRg st="5" end="5"/>
                                            </p:txEl>
                                          </p:spTgt>
                                        </p:tgtEl>
                                        <p:attrNameLst>
                                          <p:attrName>ppt_h</p:attrName>
                                        </p:attrNameLst>
                                      </p:cBhvr>
                                      <p:tavLst>
                                        <p:tav tm="0">
                                          <p:val>
                                            <p:fltVal val="0"/>
                                          </p:val>
                                        </p:tav>
                                        <p:tav tm="100000">
                                          <p:val>
                                            <p:strVal val="#ppt_h"/>
                                          </p:val>
                                        </p:tav>
                                      </p:tavLst>
                                    </p:anim>
                                    <p:anim calcmode="lin" valueType="num">
                                      <p:cBhvr>
                                        <p:cTn id="57" dur="500" fill="hold"/>
                                        <p:tgtEl>
                                          <p:spTgt spid="27651">
                                            <p:txEl>
                                              <p:pRg st="5" end="5"/>
                                            </p:txEl>
                                          </p:spTgt>
                                        </p:tgtEl>
                                        <p:attrNameLst>
                                          <p:attrName>style.rotation</p:attrName>
                                        </p:attrNameLst>
                                      </p:cBhvr>
                                      <p:tavLst>
                                        <p:tav tm="0">
                                          <p:val>
                                            <p:fltVal val="360"/>
                                          </p:val>
                                        </p:tav>
                                        <p:tav tm="100000">
                                          <p:val>
                                            <p:fltVal val="0"/>
                                          </p:val>
                                        </p:tav>
                                      </p:tavLst>
                                    </p:anim>
                                    <p:animEffect transition="in" filter="fade">
                                      <p:cBhvr>
                                        <p:cTn id="58" dur="500"/>
                                        <p:tgtEl>
                                          <p:spTgt spid="27651">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49" presetClass="entr" presetSubtype="0" decel="100000" fill="hold" grpId="0" nodeType="clickEffect">
                                  <p:stCondLst>
                                    <p:cond delay="0"/>
                                  </p:stCondLst>
                                  <p:iterate type="lt">
                                    <p:tmPct val="10000"/>
                                  </p:iterate>
                                  <p:childTnLst>
                                    <p:set>
                                      <p:cBhvr>
                                        <p:cTn id="62" dur="1" fill="hold">
                                          <p:stCondLst>
                                            <p:cond delay="0"/>
                                          </p:stCondLst>
                                        </p:cTn>
                                        <p:tgtEl>
                                          <p:spTgt spid="27651">
                                            <p:txEl>
                                              <p:pRg st="6" end="6"/>
                                            </p:txEl>
                                          </p:spTgt>
                                        </p:tgtEl>
                                        <p:attrNameLst>
                                          <p:attrName>style.visibility</p:attrName>
                                        </p:attrNameLst>
                                      </p:cBhvr>
                                      <p:to>
                                        <p:strVal val="visible"/>
                                      </p:to>
                                    </p:set>
                                    <p:anim calcmode="lin" valueType="num">
                                      <p:cBhvr>
                                        <p:cTn id="63" dur="500" fill="hold"/>
                                        <p:tgtEl>
                                          <p:spTgt spid="27651">
                                            <p:txEl>
                                              <p:pRg st="6" end="6"/>
                                            </p:txEl>
                                          </p:spTgt>
                                        </p:tgtEl>
                                        <p:attrNameLst>
                                          <p:attrName>ppt_w</p:attrName>
                                        </p:attrNameLst>
                                      </p:cBhvr>
                                      <p:tavLst>
                                        <p:tav tm="0">
                                          <p:val>
                                            <p:fltVal val="0"/>
                                          </p:val>
                                        </p:tav>
                                        <p:tav tm="100000">
                                          <p:val>
                                            <p:strVal val="#ppt_w"/>
                                          </p:val>
                                        </p:tav>
                                      </p:tavLst>
                                    </p:anim>
                                    <p:anim calcmode="lin" valueType="num">
                                      <p:cBhvr>
                                        <p:cTn id="64" dur="500" fill="hold"/>
                                        <p:tgtEl>
                                          <p:spTgt spid="27651">
                                            <p:txEl>
                                              <p:pRg st="6" end="6"/>
                                            </p:txEl>
                                          </p:spTgt>
                                        </p:tgtEl>
                                        <p:attrNameLst>
                                          <p:attrName>ppt_h</p:attrName>
                                        </p:attrNameLst>
                                      </p:cBhvr>
                                      <p:tavLst>
                                        <p:tav tm="0">
                                          <p:val>
                                            <p:fltVal val="0"/>
                                          </p:val>
                                        </p:tav>
                                        <p:tav tm="100000">
                                          <p:val>
                                            <p:strVal val="#ppt_h"/>
                                          </p:val>
                                        </p:tav>
                                      </p:tavLst>
                                    </p:anim>
                                    <p:anim calcmode="lin" valueType="num">
                                      <p:cBhvr>
                                        <p:cTn id="65" dur="500" fill="hold"/>
                                        <p:tgtEl>
                                          <p:spTgt spid="27651">
                                            <p:txEl>
                                              <p:pRg st="6" end="6"/>
                                            </p:txEl>
                                          </p:spTgt>
                                        </p:tgtEl>
                                        <p:attrNameLst>
                                          <p:attrName>style.rotation</p:attrName>
                                        </p:attrNameLst>
                                      </p:cBhvr>
                                      <p:tavLst>
                                        <p:tav tm="0">
                                          <p:val>
                                            <p:fltVal val="360"/>
                                          </p:val>
                                        </p:tav>
                                        <p:tav tm="100000">
                                          <p:val>
                                            <p:fltVal val="0"/>
                                          </p:val>
                                        </p:tav>
                                      </p:tavLst>
                                    </p:anim>
                                    <p:animEffect transition="in" filter="fade">
                                      <p:cBhvr>
                                        <p:cTn id="66" dur="500"/>
                                        <p:tgtEl>
                                          <p:spTgt spid="276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68313" y="260350"/>
            <a:ext cx="8229600" cy="1143000"/>
          </a:xfrm>
        </p:spPr>
        <p:txBody>
          <a:bodyPr/>
          <a:lstStyle/>
          <a:p>
            <a:r>
              <a:rPr lang="ru-RU" altLang="ru-RU" sz="1900" b="1"/>
              <a:t>Банк слагаемых, требующих воплощения, результат  - качественная сумма.</a:t>
            </a:r>
          </a:p>
        </p:txBody>
      </p:sp>
      <p:sp>
        <p:nvSpPr>
          <p:cNvPr id="29699" name="Rectangle 3"/>
          <p:cNvSpPr>
            <a:spLocks noGrp="1" noChangeArrowheads="1"/>
          </p:cNvSpPr>
          <p:nvPr>
            <p:ph type="body" idx="1"/>
          </p:nvPr>
        </p:nvSpPr>
        <p:spPr>
          <a:xfrm>
            <a:off x="457200" y="1341438"/>
            <a:ext cx="8579296" cy="4789487"/>
          </a:xfrm>
        </p:spPr>
        <p:txBody>
          <a:bodyPr/>
          <a:lstStyle/>
          <a:p>
            <a:pPr>
              <a:lnSpc>
                <a:spcPct val="80000"/>
              </a:lnSpc>
              <a:buFont typeface="Wingdings" pitchFamily="2" charset="2"/>
              <a:buNone/>
            </a:pPr>
            <a:endParaRPr lang="ru-RU" altLang="ru-RU" sz="600" dirty="0"/>
          </a:p>
          <a:p>
            <a:pPr>
              <a:lnSpc>
                <a:spcPct val="80000"/>
              </a:lnSpc>
            </a:pPr>
            <a:r>
              <a:rPr lang="ru-RU" altLang="ru-RU" sz="600" dirty="0"/>
              <a:t>    </a:t>
            </a:r>
            <a:r>
              <a:rPr lang="ru-RU" altLang="ru-RU" sz="1400" dirty="0"/>
              <a:t>1. </a:t>
            </a:r>
            <a:r>
              <a:rPr lang="ru-RU" altLang="ru-RU" sz="1600" b="1" dirty="0">
                <a:latin typeface="Times New Roman" panose="02020603050405020304" pitchFamily="18" charset="0"/>
                <a:cs typeface="Times New Roman" panose="02020603050405020304" pitchFamily="18" charset="0"/>
              </a:rPr>
              <a:t>Личностно-ориентированный подход.</a:t>
            </a:r>
          </a:p>
          <a:p>
            <a:pPr>
              <a:lnSpc>
                <a:spcPct val="80000"/>
              </a:lnSpc>
            </a:pPr>
            <a:r>
              <a:rPr lang="ru-RU" altLang="ru-RU" sz="1600" b="1" dirty="0">
                <a:latin typeface="Times New Roman" panose="02020603050405020304" pitchFamily="18" charset="0"/>
                <a:cs typeface="Times New Roman" panose="02020603050405020304" pitchFamily="18" charset="0"/>
              </a:rPr>
              <a:t>    2. Создание ситуации успеха.</a:t>
            </a:r>
          </a:p>
          <a:p>
            <a:pPr>
              <a:lnSpc>
                <a:spcPct val="80000"/>
              </a:lnSpc>
            </a:pPr>
            <a:r>
              <a:rPr lang="ru-RU" altLang="ru-RU" sz="1600" b="1" dirty="0">
                <a:latin typeface="Times New Roman" panose="02020603050405020304" pitchFamily="18" charset="0"/>
                <a:cs typeface="Times New Roman" panose="02020603050405020304" pitchFamily="18" charset="0"/>
              </a:rPr>
              <a:t>    3. Активная личностная позиция учителя совместно с  учащимся.</a:t>
            </a:r>
          </a:p>
          <a:p>
            <a:pPr>
              <a:lnSpc>
                <a:spcPct val="80000"/>
              </a:lnSpc>
            </a:pPr>
            <a:r>
              <a:rPr lang="ru-RU" altLang="ru-RU" sz="1600" b="1" dirty="0">
                <a:latin typeface="Times New Roman" panose="02020603050405020304" pitchFamily="18" charset="0"/>
                <a:cs typeface="Times New Roman" panose="02020603050405020304" pitchFamily="18" charset="0"/>
              </a:rPr>
              <a:t>    4. Создавать ученику возможность дальнейшего роста, способствовать этому.</a:t>
            </a:r>
          </a:p>
          <a:p>
            <a:pPr>
              <a:lnSpc>
                <a:spcPct val="80000"/>
              </a:lnSpc>
            </a:pPr>
            <a:r>
              <a:rPr lang="ru-RU" altLang="ru-RU" sz="1600" b="1" dirty="0">
                <a:latin typeface="Times New Roman" panose="02020603050405020304" pitchFamily="18" charset="0"/>
                <a:cs typeface="Times New Roman" panose="02020603050405020304" pitchFamily="18" charset="0"/>
              </a:rPr>
              <a:t>    5. Ставить конкретные цели и задачи, подключать к ним,  самих учащихся.</a:t>
            </a:r>
          </a:p>
          <a:p>
            <a:pPr>
              <a:lnSpc>
                <a:spcPct val="80000"/>
              </a:lnSpc>
            </a:pPr>
            <a:r>
              <a:rPr lang="ru-RU" altLang="ru-RU" sz="1600" b="1" dirty="0">
                <a:latin typeface="Times New Roman" panose="02020603050405020304" pitchFamily="18" charset="0"/>
                <a:cs typeface="Times New Roman" panose="02020603050405020304" pitchFamily="18" charset="0"/>
              </a:rPr>
              <a:t>    6. Вовлекать родителей в учебный процесс.</a:t>
            </a:r>
          </a:p>
          <a:p>
            <a:pPr>
              <a:lnSpc>
                <a:spcPct val="80000"/>
              </a:lnSpc>
            </a:pPr>
            <a:r>
              <a:rPr lang="ru-RU" altLang="ru-RU" sz="1600" b="1" dirty="0">
                <a:latin typeface="Times New Roman" panose="02020603050405020304" pitchFamily="18" charset="0"/>
                <a:cs typeface="Times New Roman" panose="02020603050405020304" pitchFamily="18" charset="0"/>
              </a:rPr>
              <a:t>    7. Использовать  открытые тексты работ, задания на опережение.</a:t>
            </a:r>
            <a:br>
              <a:rPr lang="ru-RU" altLang="ru-RU" sz="1600" b="1" dirty="0">
                <a:latin typeface="Times New Roman" panose="02020603050405020304" pitchFamily="18" charset="0"/>
                <a:cs typeface="Times New Roman" panose="02020603050405020304" pitchFamily="18" charset="0"/>
              </a:rPr>
            </a:br>
            <a:r>
              <a:rPr lang="ru-RU" altLang="ru-RU" sz="1600" b="1" dirty="0">
                <a:latin typeface="Times New Roman" panose="02020603050405020304" pitchFamily="18" charset="0"/>
                <a:cs typeface="Times New Roman" panose="02020603050405020304" pitchFamily="18" charset="0"/>
              </a:rPr>
              <a:t>    8. Развитие интеллекта ребенка, формирование его мыслительной</a:t>
            </a:r>
            <a:br>
              <a:rPr lang="ru-RU" altLang="ru-RU" sz="1600" b="1" dirty="0">
                <a:latin typeface="Times New Roman" panose="02020603050405020304" pitchFamily="18" charset="0"/>
                <a:cs typeface="Times New Roman" panose="02020603050405020304" pitchFamily="18" charset="0"/>
              </a:rPr>
            </a:br>
            <a:r>
              <a:rPr lang="ru-RU" altLang="ru-RU" sz="1600" b="1" dirty="0" smtClean="0">
                <a:latin typeface="Times New Roman" panose="02020603050405020304" pitchFamily="18" charset="0"/>
                <a:cs typeface="Times New Roman" panose="02020603050405020304" pitchFamily="18" charset="0"/>
              </a:rPr>
              <a:t>деятельности через тренинги</a:t>
            </a:r>
            <a:endParaRPr lang="ru-RU" altLang="ru-RU" sz="1600" b="1" dirty="0">
              <a:latin typeface="Times New Roman" panose="02020603050405020304" pitchFamily="18" charset="0"/>
              <a:cs typeface="Times New Roman" panose="02020603050405020304" pitchFamily="18" charset="0"/>
            </a:endParaRPr>
          </a:p>
          <a:p>
            <a:pPr>
              <a:lnSpc>
                <a:spcPct val="80000"/>
              </a:lnSpc>
            </a:pPr>
            <a:r>
              <a:rPr lang="ru-RU" altLang="ru-RU" sz="1600" b="1" dirty="0">
                <a:latin typeface="Times New Roman" panose="02020603050405020304" pitchFamily="18" charset="0"/>
                <a:cs typeface="Times New Roman" panose="02020603050405020304" pitchFamily="18" charset="0"/>
              </a:rPr>
              <a:t>    9. Обучение через диалог</a:t>
            </a:r>
            <a:r>
              <a:rPr lang="ru-RU" altLang="ru-RU" sz="1600" b="1" dirty="0" smtClean="0">
                <a:latin typeface="Times New Roman" panose="02020603050405020304" pitchFamily="18" charset="0"/>
                <a:cs typeface="Times New Roman" panose="02020603050405020304" pitchFamily="18" charset="0"/>
              </a:rPr>
              <a:t>. И тренинги</a:t>
            </a:r>
          </a:p>
          <a:p>
            <a:pPr>
              <a:lnSpc>
                <a:spcPct val="80000"/>
              </a:lnSpc>
            </a:pPr>
            <a:r>
              <a:rPr lang="ru-RU" altLang="ru-RU" sz="1600" b="1" dirty="0" smtClean="0">
                <a:latin typeface="Times New Roman" panose="02020603050405020304" pitchFamily="18" charset="0"/>
                <a:cs typeface="Times New Roman" panose="02020603050405020304" pitchFamily="18" charset="0"/>
              </a:rPr>
              <a:t>   </a:t>
            </a:r>
            <a:r>
              <a:rPr lang="ru-RU" altLang="ru-RU" sz="1600" b="1" dirty="0">
                <a:latin typeface="Times New Roman" panose="02020603050405020304" pitchFamily="18" charset="0"/>
                <a:cs typeface="Times New Roman" panose="02020603050405020304" pitchFamily="18" charset="0"/>
              </a:rPr>
              <a:t>10. Обучение через интерес.</a:t>
            </a:r>
          </a:p>
          <a:p>
            <a:pPr>
              <a:lnSpc>
                <a:spcPct val="80000"/>
              </a:lnSpc>
            </a:pPr>
            <a:r>
              <a:rPr lang="ru-RU" altLang="ru-RU" sz="1600" b="1" dirty="0">
                <a:latin typeface="Times New Roman" panose="02020603050405020304" pitchFamily="18" charset="0"/>
                <a:cs typeface="Times New Roman" panose="02020603050405020304" pitchFamily="18" charset="0"/>
              </a:rPr>
              <a:t>   11. Психологическое единство с классом.</a:t>
            </a:r>
          </a:p>
          <a:p>
            <a:pPr>
              <a:lnSpc>
                <a:spcPct val="80000"/>
              </a:lnSpc>
            </a:pPr>
            <a:r>
              <a:rPr lang="ru-RU" altLang="ru-RU" sz="1600" b="1" dirty="0">
                <a:latin typeface="Times New Roman" panose="02020603050405020304" pitchFamily="18" charset="0"/>
                <a:cs typeface="Times New Roman" panose="02020603050405020304" pitchFamily="18" charset="0"/>
              </a:rPr>
              <a:t>   12. Более четкие критерии оценивания. Не все должно быть оценено отметкой.</a:t>
            </a:r>
          </a:p>
          <a:p>
            <a:pPr>
              <a:lnSpc>
                <a:spcPct val="80000"/>
              </a:lnSpc>
            </a:pPr>
            <a:r>
              <a:rPr lang="ru-RU" altLang="ru-RU" sz="1600" b="1" dirty="0">
                <a:latin typeface="Times New Roman" panose="02020603050405020304" pitchFamily="18" charset="0"/>
                <a:cs typeface="Times New Roman" panose="02020603050405020304" pitchFamily="18" charset="0"/>
              </a:rPr>
              <a:t>   13. Мотивация познавательной деятельности.</a:t>
            </a:r>
          </a:p>
          <a:p>
            <a:pPr>
              <a:lnSpc>
                <a:spcPct val="80000"/>
              </a:lnSpc>
            </a:pPr>
            <a:r>
              <a:rPr lang="ru-RU" altLang="ru-RU" sz="1600" b="1" dirty="0">
                <a:latin typeface="Times New Roman" panose="02020603050405020304" pitchFamily="18" charset="0"/>
                <a:cs typeface="Times New Roman" panose="02020603050405020304" pitchFamily="18" charset="0"/>
              </a:rPr>
              <a:t>   14. Дифференциация заданий.</a:t>
            </a:r>
          </a:p>
          <a:p>
            <a:pPr>
              <a:lnSpc>
                <a:spcPct val="80000"/>
              </a:lnSpc>
            </a:pPr>
            <a:r>
              <a:rPr lang="ru-RU" altLang="ru-RU" sz="1600" b="1" dirty="0">
                <a:latin typeface="Times New Roman" panose="02020603050405020304" pitchFamily="18" charset="0"/>
                <a:cs typeface="Times New Roman" panose="02020603050405020304" pitchFamily="18" charset="0"/>
              </a:rPr>
              <a:t>   15.Разнообразие форм организации учебного процесса.</a:t>
            </a:r>
          </a:p>
          <a:p>
            <a:pPr>
              <a:lnSpc>
                <a:spcPct val="80000"/>
              </a:lnSpc>
            </a:pPr>
            <a:r>
              <a:rPr lang="ru-RU" altLang="ru-RU" sz="1600" b="1" dirty="0">
                <a:latin typeface="Times New Roman" panose="02020603050405020304" pitchFamily="18" charset="0"/>
                <a:cs typeface="Times New Roman" panose="02020603050405020304" pitchFamily="18" charset="0"/>
              </a:rPr>
              <a:t>   16. Использование психолого-педагогических </a:t>
            </a:r>
            <a:r>
              <a:rPr lang="ru-RU" altLang="ru-RU" sz="1600" b="1" dirty="0" smtClean="0">
                <a:latin typeface="Times New Roman" panose="02020603050405020304" pitchFamily="18" charset="0"/>
                <a:cs typeface="Times New Roman" panose="02020603050405020304" pitchFamily="18" charset="0"/>
              </a:rPr>
              <a:t>характеристик учащихся</a:t>
            </a:r>
            <a:r>
              <a:rPr lang="ru-RU" altLang="ru-RU" sz="1600" b="1" dirty="0">
                <a:latin typeface="Times New Roman" panose="02020603050405020304" pitchFamily="18" charset="0"/>
                <a:cs typeface="Times New Roman" panose="02020603050405020304" pitchFamily="18" charset="0"/>
              </a:rPr>
              <a:t>. </a:t>
            </a:r>
          </a:p>
        </p:txBody>
      </p:sp>
    </p:spTree>
    <p:extLst>
      <p:ext uri="{BB962C8B-B14F-4D97-AF65-F5344CB8AC3E}">
        <p14:creationId xmlns="" xmlns:p14="http://schemas.microsoft.com/office/powerpoint/2010/main" val="818117655"/>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fade">
                                      <p:cBhvr>
                                        <p:cTn id="7" dur="2000"/>
                                        <p:tgtEl>
                                          <p:spTgt spid="2969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699"/>
                                        </p:tgtEl>
                                        <p:attrNameLst>
                                          <p:attrName>style.visibility</p:attrName>
                                        </p:attrNameLst>
                                      </p:cBhvr>
                                      <p:to>
                                        <p:strVal val="visible"/>
                                      </p:to>
                                    </p:set>
                                    <p:animEffect transition="in" filter="fade">
                                      <p:cBhvr>
                                        <p:cTn id="10" dur="2000"/>
                                        <p:tgtEl>
                                          <p:spTgt spid="296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69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ru-RU" altLang="ru-RU"/>
              <a:t>«Учитель успешного ученика».</a:t>
            </a:r>
          </a:p>
        </p:txBody>
      </p:sp>
      <p:graphicFrame>
        <p:nvGraphicFramePr>
          <p:cNvPr id="46066" name="Group 12274"/>
          <p:cNvGraphicFramePr>
            <a:graphicFrameLocks noGrp="1"/>
          </p:cNvGraphicFramePr>
          <p:nvPr>
            <p:ph type="tbl" idx="1"/>
          </p:nvPr>
        </p:nvGraphicFramePr>
        <p:xfrm>
          <a:off x="457200" y="1828800"/>
          <a:ext cx="8229600" cy="4302128"/>
        </p:xfrm>
        <a:graphic>
          <a:graphicData uri="http://schemas.openxmlformats.org/drawingml/2006/table">
            <a:tbl>
              <a:tblPr/>
              <a:tblGrid>
                <a:gridCol w="258763"/>
                <a:gridCol w="268287"/>
                <a:gridCol w="269875"/>
                <a:gridCol w="279400"/>
                <a:gridCol w="300038"/>
                <a:gridCol w="300037"/>
                <a:gridCol w="309563"/>
                <a:gridCol w="422275"/>
                <a:gridCol w="277812"/>
                <a:gridCol w="277813"/>
                <a:gridCol w="277812"/>
                <a:gridCol w="277813"/>
                <a:gridCol w="309562"/>
                <a:gridCol w="277813"/>
                <a:gridCol w="277812"/>
                <a:gridCol w="277813"/>
                <a:gridCol w="301625"/>
                <a:gridCol w="279400"/>
                <a:gridCol w="277812"/>
                <a:gridCol w="269875"/>
                <a:gridCol w="277813"/>
                <a:gridCol w="274637"/>
                <a:gridCol w="277813"/>
                <a:gridCol w="277812"/>
                <a:gridCol w="269875"/>
                <a:gridCol w="277813"/>
                <a:gridCol w="263525"/>
                <a:gridCol w="300037"/>
                <a:gridCol w="219075"/>
              </a:tblGrid>
              <a:tr h="538163">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1" i="0" u="none" strike="noStrike" cap="none" normalizeH="0" baseline="0" smtClean="0">
                          <a:ln>
                            <a:noFill/>
                          </a:ln>
                          <a:solidFill>
                            <a:schemeClr val="tx1"/>
                          </a:solidFill>
                          <a:effectLst/>
                          <a:latin typeface="Times New Roman" pitchFamily="18" charset="0"/>
                          <a:cs typeface="Times New Roman" pitchFamily="18" charset="0"/>
                        </a:rPr>
                        <a:t>к</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р</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е</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а</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т</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и</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в</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н</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о</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с</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т</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ь</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8163">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т</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о</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л</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е</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1" i="0" u="none" strike="noStrike" cap="none" normalizeH="0" baseline="0" smtClean="0">
                          <a:ln>
                            <a:noFill/>
                          </a:ln>
                          <a:solidFill>
                            <a:schemeClr val="tx1"/>
                          </a:solidFill>
                          <a:effectLst/>
                          <a:latin typeface="Times New Roman" pitchFamily="18" charset="0"/>
                          <a:cs typeface="Times New Roman" pitchFamily="18" charset="0"/>
                        </a:rPr>
                        <a:t>р</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а</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н</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т</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н</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о</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с</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т</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ь</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6575">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з</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а</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1" i="0" u="none" strike="noStrike" cap="none" normalizeH="0" baseline="0" smtClean="0">
                          <a:ln>
                            <a:noFill/>
                          </a:ln>
                          <a:solidFill>
                            <a:schemeClr val="tx1"/>
                          </a:solidFill>
                          <a:effectLst/>
                          <a:latin typeface="Times New Roman" pitchFamily="18" charset="0"/>
                          <a:cs typeface="Times New Roman" pitchFamily="18" charset="0"/>
                        </a:rPr>
                        <a:t>и</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н</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т</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е</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р</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е</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с</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о</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в</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а</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н</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н</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о</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с</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т</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ь</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8163">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к</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о</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м</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п</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е</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1" i="0" u="none" strike="noStrike" cap="none" normalizeH="0" baseline="0" smtClean="0">
                          <a:ln>
                            <a:noFill/>
                          </a:ln>
                          <a:solidFill>
                            <a:schemeClr val="tx1"/>
                          </a:solidFill>
                          <a:effectLst/>
                          <a:latin typeface="Times New Roman" pitchFamily="18" charset="0"/>
                          <a:cs typeface="Times New Roman" pitchFamily="18" charset="0"/>
                        </a:rPr>
                        <a:t>т</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е</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н</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т</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н</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о</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с</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т</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ь</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8163">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т</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р</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1" i="0" u="none" strike="noStrike" cap="none" normalizeH="0" baseline="0" smtClean="0">
                          <a:ln>
                            <a:noFill/>
                          </a:ln>
                          <a:solidFill>
                            <a:schemeClr val="tx1"/>
                          </a:solidFill>
                          <a:effectLst/>
                          <a:latin typeface="Times New Roman" pitchFamily="18" charset="0"/>
                          <a:cs typeface="Times New Roman" pitchFamily="18" charset="0"/>
                        </a:rPr>
                        <a:t>е</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б</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о</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в</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а</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т</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е</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л</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ь</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н</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о</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с</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т</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ь</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к</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с</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е</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б</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е</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8163">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с</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а</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м</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о</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1" i="0" u="none" strike="noStrike" cap="none" normalizeH="0" baseline="0" smtClean="0">
                          <a:ln>
                            <a:noFill/>
                          </a:ln>
                          <a:solidFill>
                            <a:schemeClr val="tx1"/>
                          </a:solidFill>
                          <a:effectLst/>
                          <a:latin typeface="Times New Roman" pitchFamily="18" charset="0"/>
                          <a:cs typeface="Times New Roman" pitchFamily="18" charset="0"/>
                        </a:rPr>
                        <a:t>р</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е</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а</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л</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и</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з</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а</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ц</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и</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я</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6575">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у</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м</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е</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н</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1" i="0" u="none" strike="noStrike" cap="none" normalizeH="0" baseline="0" smtClean="0">
                          <a:ln>
                            <a:noFill/>
                          </a:ln>
                          <a:solidFill>
                            <a:schemeClr val="tx1"/>
                          </a:solidFill>
                          <a:effectLst/>
                          <a:latin typeface="Times New Roman" pitchFamily="18" charset="0"/>
                          <a:cs typeface="Times New Roman" pitchFamily="18" charset="0"/>
                        </a:rPr>
                        <a:t>и</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е</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д</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о</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с</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т</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у</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п</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н</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о</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о</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б</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ъ</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с</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н</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я</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т</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ь</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8163">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о</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р</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г</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а</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н</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1" i="0" u="none" strike="noStrike" cap="none" normalizeH="0" baseline="0" smtClean="0">
                          <a:ln>
                            <a:noFill/>
                          </a:ln>
                          <a:solidFill>
                            <a:schemeClr val="tx1"/>
                          </a:solidFill>
                          <a:effectLst/>
                          <a:latin typeface="Times New Roman" pitchFamily="18" charset="0"/>
                          <a:cs typeface="Times New Roman" pitchFamily="18" charset="0"/>
                        </a:rPr>
                        <a:t>и</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з</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о</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в</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а</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н</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н</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о</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с</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т</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400" b="0" i="0" u="none" strike="noStrike" cap="none" normalizeH="0" baseline="0" smtClean="0">
                          <a:ln>
                            <a:noFill/>
                          </a:ln>
                          <a:solidFill>
                            <a:schemeClr val="tx1"/>
                          </a:solidFill>
                          <a:effectLst/>
                          <a:latin typeface="Times New Roman" pitchFamily="18" charset="0"/>
                          <a:cs typeface="Times New Roman" pitchFamily="18" charset="0"/>
                        </a:rPr>
                        <a:t>ь</a:t>
                      </a: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 xmlns:p14="http://schemas.microsoft.com/office/powerpoint/2010/main" val="16540291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533400"/>
            <a:ext cx="8229600" cy="592138"/>
          </a:xfrm>
        </p:spPr>
        <p:txBody>
          <a:bodyPr/>
          <a:lstStyle/>
          <a:p>
            <a:r>
              <a:rPr lang="ru-RU" altLang="ru-RU" sz="2700"/>
              <a:t>«Учитель успешного ученика».</a:t>
            </a:r>
          </a:p>
        </p:txBody>
      </p:sp>
      <p:sp>
        <p:nvSpPr>
          <p:cNvPr id="46084" name="Rectangle 4"/>
          <p:cNvSpPr>
            <a:spLocks noGrp="1" noChangeArrowheads="1" noTextEdit="1"/>
          </p:cNvSpPr>
          <p:nvPr>
            <p:ph type="tbl" idx="1"/>
          </p:nvPr>
        </p:nvSpPr>
        <p:spPr/>
      </p:sp>
      <p:graphicFrame>
        <p:nvGraphicFramePr>
          <p:cNvPr id="51123" name="Group 2995"/>
          <p:cNvGraphicFramePr>
            <a:graphicFrameLocks noGrp="1"/>
          </p:cNvGraphicFramePr>
          <p:nvPr/>
        </p:nvGraphicFramePr>
        <p:xfrm>
          <a:off x="755650" y="1125538"/>
          <a:ext cx="8056563" cy="4351655"/>
        </p:xfrm>
        <a:graphic>
          <a:graphicData uri="http://schemas.openxmlformats.org/drawingml/2006/table">
            <a:tbl>
              <a:tblPr/>
              <a:tblGrid>
                <a:gridCol w="254000"/>
                <a:gridCol w="263525"/>
                <a:gridCol w="263525"/>
                <a:gridCol w="273050"/>
                <a:gridCol w="295275"/>
                <a:gridCol w="293688"/>
                <a:gridCol w="303212"/>
                <a:gridCol w="414338"/>
                <a:gridCol w="271462"/>
                <a:gridCol w="265113"/>
                <a:gridCol w="271462"/>
                <a:gridCol w="273050"/>
                <a:gridCol w="301625"/>
                <a:gridCol w="273050"/>
                <a:gridCol w="271463"/>
                <a:gridCol w="273050"/>
                <a:gridCol w="296862"/>
                <a:gridCol w="271463"/>
                <a:gridCol w="273050"/>
                <a:gridCol w="265112"/>
                <a:gridCol w="271463"/>
                <a:gridCol w="268287"/>
                <a:gridCol w="273050"/>
                <a:gridCol w="273050"/>
                <a:gridCol w="263525"/>
                <a:gridCol w="273050"/>
                <a:gridCol w="257175"/>
                <a:gridCol w="295275"/>
                <a:gridCol w="214313"/>
              </a:tblGrid>
              <a:tr h="396875">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с</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о</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т</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р</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1" i="0" u="none" strike="noStrike" cap="none" normalizeH="0" baseline="0" smtClean="0">
                          <a:ln>
                            <a:noFill/>
                          </a:ln>
                          <a:solidFill>
                            <a:schemeClr val="tx1"/>
                          </a:solidFill>
                          <a:effectLst/>
                          <a:latin typeface="Times New Roman" pitchFamily="18" charset="0"/>
                          <a:cs typeface="Times New Roman" pitchFamily="18" charset="0"/>
                        </a:rPr>
                        <a:t>у</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д</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н</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и</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ч</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е</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с</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т</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в</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о</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6875">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а</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к</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т</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и</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в</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н</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о</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1" i="0" u="none" strike="noStrike" cap="none" normalizeH="0" baseline="0" smtClean="0">
                          <a:ln>
                            <a:noFill/>
                          </a:ln>
                          <a:solidFill>
                            <a:schemeClr val="tx1"/>
                          </a:solidFill>
                          <a:effectLst/>
                          <a:latin typeface="Times New Roman" pitchFamily="18" charset="0"/>
                          <a:cs typeface="Times New Roman" pitchFamily="18" charset="0"/>
                        </a:rPr>
                        <a:t>с</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т</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ь</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6875">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1" i="0" u="none" strike="noStrike" cap="none" normalizeH="0" baseline="0" smtClean="0">
                          <a:ln>
                            <a:noFill/>
                          </a:ln>
                          <a:solidFill>
                            <a:schemeClr val="tx1"/>
                          </a:solidFill>
                          <a:effectLst/>
                          <a:latin typeface="Times New Roman" pitchFamily="18" charset="0"/>
                          <a:cs typeface="Times New Roman" pitchFamily="18" charset="0"/>
                        </a:rPr>
                        <a:t>п</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а</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р</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т</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н</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е</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р</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с</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т</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в</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о</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6875">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в</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л</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а</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д</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е</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н</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и</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1" i="0" u="none" strike="noStrike" cap="none" normalizeH="0" baseline="0" smtClean="0">
                          <a:ln>
                            <a:noFill/>
                          </a:ln>
                          <a:solidFill>
                            <a:schemeClr val="tx1"/>
                          </a:solidFill>
                          <a:effectLst/>
                          <a:latin typeface="Times New Roman" pitchFamily="18" charset="0"/>
                          <a:cs typeface="Times New Roman" pitchFamily="18" charset="0"/>
                        </a:rPr>
                        <a:t>е</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н</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о</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в</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ы</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м</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и</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т</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е</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х</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н</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о</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л</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о</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г</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и</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я</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м</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и</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6875">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п</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о</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в</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ы</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1" i="0" u="none" strike="noStrike" cap="none" normalizeH="0" baseline="0" smtClean="0">
                          <a:ln>
                            <a:noFill/>
                          </a:ln>
                          <a:solidFill>
                            <a:schemeClr val="tx1"/>
                          </a:solidFill>
                          <a:effectLst/>
                          <a:latin typeface="Times New Roman" pitchFamily="18" charset="0"/>
                          <a:cs typeface="Times New Roman" pitchFamily="18" charset="0"/>
                        </a:rPr>
                        <a:t>ш</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е</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н</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и</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е</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п</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р</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о</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ф</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е</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с</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с</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и</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о</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н</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а</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л</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и</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з</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м</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а</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6875">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и</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1" i="0" u="none" strike="noStrike" cap="none" normalizeH="0" baseline="0" smtClean="0">
                          <a:ln>
                            <a:noFill/>
                          </a:ln>
                          <a:solidFill>
                            <a:schemeClr val="tx1"/>
                          </a:solidFill>
                          <a:effectLst/>
                          <a:latin typeface="Times New Roman" pitchFamily="18" charset="0"/>
                          <a:cs typeface="Times New Roman" pitchFamily="18" charset="0"/>
                        </a:rPr>
                        <a:t>н</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и</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ц</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и</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а</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т</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и</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в</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а</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6875">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д</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1" i="0" u="none" strike="noStrike" cap="none" normalizeH="0" baseline="0" smtClean="0">
                          <a:ln>
                            <a:noFill/>
                          </a:ln>
                          <a:solidFill>
                            <a:schemeClr val="tx1"/>
                          </a:solidFill>
                          <a:effectLst/>
                          <a:latin typeface="Times New Roman" pitchFamily="18" charset="0"/>
                          <a:cs typeface="Times New Roman" pitchFamily="18" charset="0"/>
                        </a:rPr>
                        <a:t>о</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б</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р</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о</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т</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а</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6875">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т</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в</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о</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р</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ч</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е</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1" i="0" u="none" strike="noStrike" cap="none" normalizeH="0" baseline="0" smtClean="0">
                          <a:ln>
                            <a:noFill/>
                          </a:ln>
                          <a:solidFill>
                            <a:schemeClr val="tx1"/>
                          </a:solidFill>
                          <a:effectLst/>
                          <a:latin typeface="Times New Roman" pitchFamily="18" charset="0"/>
                          <a:cs typeface="Times New Roman" pitchFamily="18" charset="0"/>
                        </a:rPr>
                        <a:t>с</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к</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и</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й</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п</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о</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и</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с</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к</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1175">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с</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а</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м</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о</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д</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о</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с</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1" i="0" u="none" strike="noStrike" cap="none" normalizeH="0" baseline="0" smtClean="0">
                          <a:ln>
                            <a:noFill/>
                          </a:ln>
                          <a:solidFill>
                            <a:schemeClr val="tx1"/>
                          </a:solidFill>
                          <a:effectLst/>
                          <a:latin typeface="Times New Roman" pitchFamily="18" charset="0"/>
                          <a:cs typeface="Times New Roman" pitchFamily="18" charset="0"/>
                        </a:rPr>
                        <a:t>т</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а</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т</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о</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ч</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н</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о</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с</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т</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ь</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л</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и</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ч</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н</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о</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с</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т</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и</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6875">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и</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н</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1" i="0" u="none" strike="noStrike" cap="none" normalizeH="0" baseline="0" smtClean="0">
                          <a:ln>
                            <a:noFill/>
                          </a:ln>
                          <a:solidFill>
                            <a:schemeClr val="tx1"/>
                          </a:solidFill>
                          <a:effectLst/>
                          <a:latin typeface="Times New Roman" pitchFamily="18" charset="0"/>
                          <a:cs typeface="Times New Roman" pitchFamily="18" charset="0"/>
                        </a:rPr>
                        <a:t>и</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ц</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и</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а</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т</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и</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в</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н</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о</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с</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т</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
                          <a:schemeClr val="bg2"/>
                        </a:buClr>
                        <a:buSzPct val="70000"/>
                        <a:buFont typeface="Wingdings" pitchFamily="2" charset="2"/>
                        <a:buNone/>
                        <a:tabLst/>
                      </a:pPr>
                      <a:r>
                        <a:rPr kumimoji="0" lang="ru-RU" altLang="ru-RU" sz="2200" b="0" i="0" u="none" strike="noStrike" cap="none" normalizeH="0" baseline="0" smtClean="0">
                          <a:ln>
                            <a:noFill/>
                          </a:ln>
                          <a:solidFill>
                            <a:schemeClr val="tx1"/>
                          </a:solidFill>
                          <a:effectLst/>
                          <a:latin typeface="Times New Roman" pitchFamily="18" charset="0"/>
                          <a:cs typeface="Times New Roman" pitchFamily="18" charset="0"/>
                        </a:rPr>
                        <a:t>ь</a:t>
                      </a: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0000"/>
                        <a:buFont typeface="Wingdings" pitchFamily="2" charset="2"/>
                        <a:defRPr sz="2800">
                          <a:solidFill>
                            <a:schemeClr val="tx1"/>
                          </a:solidFill>
                          <a:latin typeface="Times New Roman" pitchFamily="18" charset="0"/>
                        </a:defRPr>
                      </a:lvl1pPr>
                      <a:lvl2pPr indent="14288">
                        <a:spcBef>
                          <a:spcPct val="20000"/>
                        </a:spcBef>
                        <a:buClr>
                          <a:schemeClr val="accent2"/>
                        </a:buClr>
                        <a:buSzPct val="75000"/>
                        <a:buFont typeface="Wingdings" pitchFamily="2" charset="2"/>
                        <a:defRPr sz="2400">
                          <a:solidFill>
                            <a:schemeClr val="tx1"/>
                          </a:solidFill>
                          <a:latin typeface="Times New Roman" pitchFamily="18" charset="0"/>
                        </a:defRPr>
                      </a:lvl2pPr>
                      <a:lvl3pPr indent="-4763">
                        <a:spcBef>
                          <a:spcPct val="20000"/>
                        </a:spcBef>
                        <a:buClr>
                          <a:schemeClr val="bg2"/>
                        </a:buClr>
                        <a:buSzPct val="65000"/>
                        <a:buFont typeface="Wingdings" pitchFamily="2" charset="2"/>
                        <a:defRPr sz="2000">
                          <a:solidFill>
                            <a:schemeClr val="tx1"/>
                          </a:solidFill>
                          <a:latin typeface="Times New Roman" pitchFamily="18" charset="0"/>
                        </a:defRPr>
                      </a:lvl3pPr>
                      <a:lvl4pPr indent="17463">
                        <a:spcBef>
                          <a:spcPct val="20000"/>
                        </a:spcBef>
                        <a:buClr>
                          <a:schemeClr val="accent2"/>
                        </a:buClr>
                        <a:buSzPct val="75000"/>
                        <a:buFont typeface="Wingdings" pitchFamily="2" charset="2"/>
                        <a:defRPr>
                          <a:solidFill>
                            <a:schemeClr val="tx1"/>
                          </a:solidFill>
                          <a:latin typeface="Times New Roman" pitchFamily="18" charset="0"/>
                        </a:defRPr>
                      </a:lvl4pPr>
                      <a:lvl5pPr>
                        <a:spcBef>
                          <a:spcPct val="20000"/>
                        </a:spcBef>
                        <a:buClr>
                          <a:schemeClr val="accent1"/>
                        </a:buClr>
                        <a:buSzPct val="50000"/>
                        <a:buFont typeface="Wingdings" pitchFamily="2" charset="2"/>
                        <a:defRPr>
                          <a:solidFill>
                            <a:schemeClr val="tx1"/>
                          </a:solidFill>
                          <a:latin typeface="Times New Roman" pitchFamily="18" charset="0"/>
                        </a:defRPr>
                      </a:lvl5pPr>
                      <a:lvl6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6pPr>
                      <a:lvl7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7pPr>
                      <a:lvl8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8pPr>
                      <a:lvl9pPr fontAlgn="base">
                        <a:spcBef>
                          <a:spcPct val="20000"/>
                        </a:spcBef>
                        <a:spcAft>
                          <a:spcPct val="0"/>
                        </a:spcAft>
                        <a:buClr>
                          <a:schemeClr val="accent1"/>
                        </a:buClr>
                        <a:buSzPct val="50000"/>
                        <a:buFont typeface="Wingdings" pitchFamily="2" charset="2"/>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ru-RU" altLang="ru-RU"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1111" name="Rectangle 2983"/>
          <p:cNvSpPr>
            <a:spLocks noChangeArrowheads="1"/>
          </p:cNvSpPr>
          <p:nvPr/>
        </p:nvSpPr>
        <p:spPr bwMode="auto">
          <a:xfrm>
            <a:off x="0" y="6016625"/>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ru-RU" altLang="ru-RU">
              <a:solidFill>
                <a:srgbClr val="000000"/>
              </a:solidFill>
              <a:latin typeface="Arial" charset="0"/>
            </a:endParaRPr>
          </a:p>
        </p:txBody>
      </p:sp>
    </p:spTree>
    <p:extLst>
      <p:ext uri="{BB962C8B-B14F-4D97-AF65-F5344CB8AC3E}">
        <p14:creationId xmlns="" xmlns:p14="http://schemas.microsoft.com/office/powerpoint/2010/main" val="7116942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big_401149_tips_communication"/>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785918" y="357166"/>
            <a:ext cx="4357688" cy="32337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6083" name="Прямоугольник 2"/>
          <p:cNvSpPr>
            <a:spLocks noChangeArrowheads="1"/>
          </p:cNvSpPr>
          <p:nvPr/>
        </p:nvSpPr>
        <p:spPr bwMode="auto">
          <a:xfrm>
            <a:off x="1714480" y="4286256"/>
            <a:ext cx="4572000" cy="17541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ru-RU" b="1" dirty="0">
                <a:solidFill>
                  <a:srgbClr val="002060"/>
                </a:solidFill>
                <a:latin typeface="Arial" charset="0"/>
              </a:rPr>
              <a:t>На мой взгляд, настоящий учитель - не только тот, который учит других, но и тот, который продолжает учиться на протяжении всей своей жизни. Чтобы стать учителем ХХ</a:t>
            </a:r>
            <a:r>
              <a:rPr lang="en-US" b="1" dirty="0">
                <a:solidFill>
                  <a:srgbClr val="002060"/>
                </a:solidFill>
                <a:latin typeface="Arial" charset="0"/>
              </a:rPr>
              <a:t>I</a:t>
            </a:r>
            <a:r>
              <a:rPr lang="ru-RU" b="1" dirty="0">
                <a:solidFill>
                  <a:srgbClr val="002060"/>
                </a:solidFill>
                <a:latin typeface="Arial" charset="0"/>
              </a:rPr>
              <a:t> века - надо серьезно поработать!....</a:t>
            </a:r>
          </a:p>
        </p:txBody>
      </p:sp>
    </p:spTree>
    <p:extLst>
      <p:ext uri="{BB962C8B-B14F-4D97-AF65-F5344CB8AC3E}">
        <p14:creationId xmlns="" xmlns:p14="http://schemas.microsoft.com/office/powerpoint/2010/main" val="6182091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rrowheads="1"/>
          </p:cNvSpPr>
          <p:nvPr>
            <p:ph type="body" idx="1"/>
          </p:nvPr>
        </p:nvSpPr>
        <p:spPr>
          <a:xfrm>
            <a:off x="1006475" y="188913"/>
            <a:ext cx="8137525" cy="5389562"/>
          </a:xfrm>
        </p:spPr>
        <p:txBody>
          <a:bodyPr/>
          <a:lstStyle/>
          <a:p>
            <a:pPr>
              <a:buFont typeface="Wingdings" pitchFamily="2" charset="2"/>
              <a:buNone/>
            </a:pPr>
            <a:r>
              <a:rPr lang="ru-RU" altLang="ru-RU" sz="2400" dirty="0"/>
              <a:t> </a:t>
            </a:r>
            <a:r>
              <a:rPr lang="ru-RU" altLang="ru-RU" sz="2400" b="1" i="1" dirty="0"/>
              <a:t>Редко можно найти учителя, который не стремился бы “давать знания” детям. Но какую бы модную технологию он не использовал, дети, как правило, не хотят “брать” эти знания.   </a:t>
            </a:r>
            <a:r>
              <a:rPr lang="ru-RU" altLang="ru-RU" sz="2400" dirty="0"/>
              <a:t>     </a:t>
            </a:r>
            <a:r>
              <a:rPr lang="ru-RU" altLang="ru-RU" sz="2400" b="1" i="1" u="sng" dirty="0"/>
              <a:t>Почему? </a:t>
            </a:r>
            <a:endParaRPr lang="ru-RU" altLang="ru-RU" sz="2400" b="1" i="1" u="sng" dirty="0" smtClean="0"/>
          </a:p>
          <a:p>
            <a:pPr>
              <a:buFont typeface="Wingdings" pitchFamily="2" charset="2"/>
              <a:buNone/>
            </a:pPr>
            <a:endParaRPr lang="ru-RU" altLang="ru-RU" sz="2400" b="1" i="1" u="sng" dirty="0"/>
          </a:p>
          <a:p>
            <a:pPr lvl="1">
              <a:buClr>
                <a:schemeClr val="tx1"/>
              </a:buClr>
              <a:buFont typeface="Wingdings" pitchFamily="2" charset="2"/>
              <a:buChar char="ü"/>
            </a:pPr>
            <a:r>
              <a:rPr lang="ru-RU" altLang="ru-RU" sz="2000" dirty="0"/>
              <a:t>     </a:t>
            </a:r>
            <a:r>
              <a:rPr lang="ru-RU" altLang="ru-RU" sz="2000" b="1" dirty="0">
                <a:solidFill>
                  <a:srgbClr val="002060"/>
                </a:solidFill>
              </a:rPr>
              <a:t>Можно ли построить образовательный процесс так, чтобы наш “отличник” стал в жизни не “ходячей энциклопедией”, а целостной личностью, способной адаптироваться в постоянно изменяющемся мире, решать нестандартные жизненные задачи, т.е. успешно социализироваться в обществе</a:t>
            </a:r>
            <a:r>
              <a:rPr lang="ru-RU" altLang="ru-RU" sz="2000" b="1" dirty="0" smtClean="0">
                <a:solidFill>
                  <a:srgbClr val="002060"/>
                </a:solidFill>
              </a:rPr>
              <a:t>?</a:t>
            </a:r>
          </a:p>
          <a:p>
            <a:pPr lvl="1">
              <a:buClr>
                <a:schemeClr val="tx1"/>
              </a:buClr>
              <a:buFont typeface="Wingdings" pitchFamily="2" charset="2"/>
              <a:buChar char="ü"/>
            </a:pPr>
            <a:endParaRPr lang="ru-RU" altLang="ru-RU" sz="2000" b="1" dirty="0"/>
          </a:p>
          <a:p>
            <a:pPr lvl="1">
              <a:buClr>
                <a:schemeClr val="tx1"/>
              </a:buClr>
              <a:buFont typeface="Wingdings" pitchFamily="2" charset="2"/>
              <a:buChar char="ü"/>
            </a:pPr>
            <a:endParaRPr lang="ru-RU" altLang="ru-RU" sz="2000" b="1" dirty="0"/>
          </a:p>
          <a:p>
            <a:pPr>
              <a:buFont typeface="Wingdings" pitchFamily="2" charset="2"/>
              <a:buNone/>
            </a:pPr>
            <a:r>
              <a:rPr lang="ru-RU" altLang="ru-RU" sz="2400" dirty="0"/>
              <a:t> </a:t>
            </a:r>
            <a:r>
              <a:rPr lang="ru-RU" altLang="ru-RU" sz="2400" b="1" dirty="0">
                <a:solidFill>
                  <a:srgbClr val="000000"/>
                </a:solidFill>
              </a:rPr>
              <a:t>Желание найти ответы на эти и другие вопросы приводят к необходимости поиска </a:t>
            </a:r>
            <a:r>
              <a:rPr lang="ru-RU" altLang="ru-RU" sz="2400" b="1" dirty="0" smtClean="0">
                <a:solidFill>
                  <a:srgbClr val="000000"/>
                </a:solidFill>
              </a:rPr>
              <a:t>такой методики, </a:t>
            </a:r>
            <a:r>
              <a:rPr lang="ru-RU" altLang="ru-RU" sz="2400" b="1" dirty="0">
                <a:solidFill>
                  <a:srgbClr val="000000"/>
                </a:solidFill>
              </a:rPr>
              <a:t>которая бы способствовала </a:t>
            </a:r>
            <a:r>
              <a:rPr lang="ru-RU" altLang="ru-RU" sz="2400" b="1" dirty="0" smtClean="0">
                <a:solidFill>
                  <a:srgbClr val="000000"/>
                </a:solidFill>
              </a:rPr>
              <a:t>решению проблемы качества обучения</a:t>
            </a:r>
            <a:endParaRPr lang="ru-RU" altLang="ru-RU" sz="2400" dirty="0">
              <a:solidFill>
                <a:srgbClr val="000000"/>
              </a:solidFill>
            </a:endParaRPr>
          </a:p>
        </p:txBody>
      </p:sp>
      <p:pic>
        <p:nvPicPr>
          <p:cNvPr id="7" name="Picture 6" descr="j0336396"/>
          <p:cNvPicPr>
            <a:picLocks noChangeAspect="1" noChangeArrowheads="1" noCrop="1"/>
          </p:cNvPicPr>
          <p:nvPr/>
        </p:nvPicPr>
        <p:blipFill>
          <a:blip r:embed="rId2">
            <a:duotone>
              <a:prstClr val="black"/>
              <a:schemeClr val="accent3">
                <a:tint val="45000"/>
                <a:satMod val="400000"/>
              </a:schemeClr>
            </a:duotone>
          </a:blip>
          <a:srcRect/>
          <a:stretch>
            <a:fillRect/>
          </a:stretch>
        </p:blipFill>
        <p:spPr bwMode="auto">
          <a:xfrm>
            <a:off x="0" y="0"/>
            <a:ext cx="1168400" cy="1168400"/>
          </a:xfrm>
          <a:prstGeom prst="rect">
            <a:avLst/>
          </a:prstGeom>
          <a:noFill/>
          <a:ln w="9525">
            <a:noFill/>
            <a:miter lim="800000"/>
            <a:headEnd/>
            <a:tailEnd/>
          </a:ln>
        </p:spPr>
      </p:pic>
      <p:pic>
        <p:nvPicPr>
          <p:cNvPr id="43012" name="Picture 4" descr="интеллект, одаренный ребенок, способности"/>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0" y="2384425"/>
            <a:ext cx="1835150" cy="16684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50167988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fill="hold" nodeType="withEffect">
                                  <p:stCondLst>
                                    <p:cond delay="0"/>
                                  </p:stCondLst>
                                  <p:childTnLst>
                                    <p:animRot by="43200000">
                                      <p:cBhvr>
                                        <p:cTn id="6" dur="5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971550" y="765175"/>
            <a:ext cx="7272338" cy="4873625"/>
          </a:xfrm>
        </p:spPr>
        <p:txBody>
          <a:bodyPr/>
          <a:lstStyle/>
          <a:p>
            <a:pPr marL="0" indent="0" algn="ctr">
              <a:buFont typeface="Wingdings" pitchFamily="2" charset="2"/>
              <a:buNone/>
            </a:pPr>
            <a:r>
              <a:rPr lang="ru-RU" altLang="ru-RU" dirty="0"/>
              <a:t>Современный  педагог Марк Поташник определяет  «Качество образования – это степень удовлетворенности ожиданий различных участников образовательного процесса, иными словами соотношение цели и результата, мера достижения </a:t>
            </a:r>
            <a:r>
              <a:rPr lang="ru-RU" altLang="ru-RU" dirty="0" smtClean="0"/>
              <a:t>цели</a:t>
            </a:r>
            <a:r>
              <a:rPr lang="ru-RU" altLang="ru-RU" dirty="0" smtClean="0"/>
              <a:t>»</a:t>
            </a:r>
            <a:endParaRPr lang="ru-RU" altLang="ru-RU" dirty="0" smtClean="0"/>
          </a:p>
          <a:p>
            <a:pPr marL="0" indent="0" algn="ctr">
              <a:buFont typeface="Wingdings" pitchFamily="2" charset="2"/>
              <a:buNone/>
            </a:pPr>
            <a:r>
              <a:rPr lang="ru-RU" altLang="ru-RU" dirty="0" smtClean="0"/>
              <a:t> </a:t>
            </a:r>
            <a:endParaRPr lang="ru-RU" altLang="ru-RU" dirty="0"/>
          </a:p>
        </p:txBody>
      </p:sp>
    </p:spTree>
    <p:extLst>
      <p:ext uri="{BB962C8B-B14F-4D97-AF65-F5344CB8AC3E}">
        <p14:creationId xmlns="" xmlns:p14="http://schemas.microsoft.com/office/powerpoint/2010/main" val="357351861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fade">
                                      <p:cBhvr>
                                        <p:cTn id="7" dur="20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7813"/>
            <a:ext cx="8229600" cy="1855787"/>
          </a:xfrm>
        </p:spPr>
        <p:txBody>
          <a:bodyPr/>
          <a:lstStyle/>
          <a:p>
            <a:r>
              <a:rPr lang="ru-RU" altLang="ru-RU" b="1"/>
              <a:t>Повышение качества образования</a:t>
            </a:r>
          </a:p>
        </p:txBody>
      </p:sp>
      <p:sp>
        <p:nvSpPr>
          <p:cNvPr id="5123" name="Rectangle 3"/>
          <p:cNvSpPr>
            <a:spLocks noGrp="1" noChangeArrowheads="1"/>
          </p:cNvSpPr>
          <p:nvPr>
            <p:ph type="body" idx="1"/>
          </p:nvPr>
        </p:nvSpPr>
        <p:spPr>
          <a:xfrm>
            <a:off x="395536" y="2359213"/>
            <a:ext cx="8229600" cy="3133725"/>
          </a:xfrm>
        </p:spPr>
        <p:txBody>
          <a:bodyPr/>
          <a:lstStyle/>
          <a:p>
            <a:pPr algn="ctr">
              <a:lnSpc>
                <a:spcPct val="90000"/>
              </a:lnSpc>
            </a:pPr>
            <a:r>
              <a:rPr lang="ru-RU" altLang="ru-RU" sz="4000" dirty="0">
                <a:latin typeface="Comic Sans MS" pitchFamily="66" charset="0"/>
              </a:rPr>
              <a:t> одна из основных задач, </a:t>
            </a:r>
            <a:r>
              <a:rPr lang="ru-RU" altLang="ru-RU" sz="4000" dirty="0" smtClean="0">
                <a:latin typeface="Comic Sans MS" pitchFamily="66" charset="0"/>
              </a:rPr>
              <a:t>модернизации образования</a:t>
            </a:r>
            <a:endParaRPr lang="ru-RU" altLang="ru-RU" sz="4000" dirty="0">
              <a:latin typeface="Comic Sans MS" pitchFamily="66" charset="0"/>
            </a:endParaRPr>
          </a:p>
        </p:txBody>
      </p:sp>
    </p:spTree>
    <p:extLst>
      <p:ext uri="{BB962C8B-B14F-4D97-AF65-F5344CB8AC3E}">
        <p14:creationId xmlns="" xmlns:p14="http://schemas.microsoft.com/office/powerpoint/2010/main" val="180531705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2000"/>
                                        <p:tgtEl>
                                          <p:spTgt spid="512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123"/>
                                        </p:tgtEl>
                                        <p:attrNameLst>
                                          <p:attrName>style.visibility</p:attrName>
                                        </p:attrNameLst>
                                      </p:cBhvr>
                                      <p:to>
                                        <p:strVal val="visible"/>
                                      </p:to>
                                    </p:set>
                                    <p:animEffect transition="in" filter="fade">
                                      <p:cBhvr>
                                        <p:cTn id="10" dur="2000"/>
                                        <p:tgtEl>
                                          <p:spTgt spid="5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4294967295"/>
          </p:nvPr>
        </p:nvSpPr>
        <p:spPr>
          <a:xfrm>
            <a:off x="0" y="1600200"/>
            <a:ext cx="9324975" cy="4525963"/>
          </a:xfrm>
        </p:spPr>
        <p:txBody>
          <a:bodyPr/>
          <a:lstStyle/>
          <a:p>
            <a:pPr algn="ctr" eaLnBrk="1" hangingPunct="1">
              <a:buFontTx/>
              <a:buNone/>
            </a:pPr>
            <a:r>
              <a:rPr lang="ru-RU" altLang="ru-RU" sz="3200" smtClean="0"/>
              <a:t>  </a:t>
            </a:r>
            <a:r>
              <a:rPr lang="ru-RU" altLang="ru-RU" sz="4800" smtClean="0"/>
              <a:t>«Скажите мне – я забуду, </a:t>
            </a:r>
            <a:br>
              <a:rPr lang="ru-RU" altLang="ru-RU" sz="4800" smtClean="0"/>
            </a:br>
            <a:r>
              <a:rPr lang="ru-RU" altLang="ru-RU" sz="4800" smtClean="0">
                <a:solidFill>
                  <a:srgbClr val="0000FF"/>
                </a:solidFill>
              </a:rPr>
              <a:t>Покажите мне – я запомню,</a:t>
            </a:r>
            <a:r>
              <a:rPr lang="ru-RU" altLang="ru-RU" sz="4800" smtClean="0"/>
              <a:t/>
            </a:r>
            <a:br>
              <a:rPr lang="ru-RU" altLang="ru-RU" sz="4800" smtClean="0"/>
            </a:br>
            <a:r>
              <a:rPr lang="ru-RU" altLang="ru-RU" sz="4800" smtClean="0">
                <a:solidFill>
                  <a:srgbClr val="FF0000"/>
                </a:solidFill>
              </a:rPr>
              <a:t>Вовлеките меня – я пойму</a:t>
            </a:r>
            <a:r>
              <a:rPr lang="ru-RU" altLang="ru-RU" sz="4800" smtClean="0"/>
              <a:t>»</a:t>
            </a:r>
          </a:p>
        </p:txBody>
      </p:sp>
      <p:sp>
        <p:nvSpPr>
          <p:cNvPr id="15363" name="Rectangle 4"/>
          <p:cNvSpPr>
            <a:spLocks noChangeArrowheads="1"/>
          </p:cNvSpPr>
          <p:nvPr/>
        </p:nvSpPr>
        <p:spPr bwMode="auto">
          <a:xfrm>
            <a:off x="1331913" y="4076700"/>
            <a:ext cx="4516437" cy="17954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20000"/>
              </a:spcBef>
              <a:spcAft>
                <a:spcPct val="0"/>
              </a:spcAft>
            </a:pPr>
            <a:endParaRPr lang="ru-RU" altLang="ru-RU" i="1" smtClean="0">
              <a:solidFill>
                <a:srgbClr val="2E516B"/>
              </a:solidFill>
              <a:cs typeface="Arial" charset="0"/>
            </a:endParaRPr>
          </a:p>
          <a:p>
            <a:pPr fontAlgn="base">
              <a:spcBef>
                <a:spcPct val="20000"/>
              </a:spcBef>
              <a:spcAft>
                <a:spcPct val="0"/>
              </a:spcAft>
            </a:pPr>
            <a:endParaRPr lang="ru-RU" altLang="ru-RU" i="1" smtClean="0">
              <a:solidFill>
                <a:srgbClr val="2E516B"/>
              </a:solidFill>
              <a:cs typeface="Arial" charset="0"/>
            </a:endParaRPr>
          </a:p>
          <a:p>
            <a:pPr fontAlgn="base">
              <a:spcBef>
                <a:spcPct val="20000"/>
              </a:spcBef>
              <a:spcAft>
                <a:spcPct val="0"/>
              </a:spcAft>
            </a:pPr>
            <a:endParaRPr lang="ru-RU" altLang="ru-RU" i="1" smtClean="0">
              <a:solidFill>
                <a:srgbClr val="2E516B"/>
              </a:solidFill>
              <a:cs typeface="Arial" charset="0"/>
            </a:endParaRPr>
          </a:p>
          <a:p>
            <a:pPr fontAlgn="base">
              <a:spcBef>
                <a:spcPct val="20000"/>
              </a:spcBef>
              <a:spcAft>
                <a:spcPct val="0"/>
              </a:spcAft>
            </a:pPr>
            <a:endParaRPr lang="ru-RU" altLang="ru-RU" i="1" smtClean="0">
              <a:solidFill>
                <a:srgbClr val="2E516B"/>
              </a:solidFill>
              <a:cs typeface="Arial" charset="0"/>
            </a:endParaRPr>
          </a:p>
          <a:p>
            <a:pPr fontAlgn="base">
              <a:spcBef>
                <a:spcPct val="20000"/>
              </a:spcBef>
              <a:spcAft>
                <a:spcPct val="0"/>
              </a:spcAft>
            </a:pPr>
            <a:r>
              <a:rPr lang="ru-RU" altLang="ru-RU" sz="2400" i="1" smtClean="0">
                <a:solidFill>
                  <a:srgbClr val="000000"/>
                </a:solidFill>
                <a:cs typeface="Arial" charset="0"/>
              </a:rPr>
              <a:t>Китайская пословица</a:t>
            </a:r>
          </a:p>
        </p:txBody>
      </p:sp>
    </p:spTree>
    <p:extLst>
      <p:ext uri="{BB962C8B-B14F-4D97-AF65-F5344CB8AC3E}">
        <p14:creationId xmlns="" xmlns:p14="http://schemas.microsoft.com/office/powerpoint/2010/main" val="27037917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endParaRPr lang="ru-RU" altLang="ru-RU" smtClean="0">
              <a:solidFill>
                <a:srgbClr val="000000"/>
              </a:solidFill>
              <a:cs typeface="Arial" charset="0"/>
            </a:endParaRPr>
          </a:p>
        </p:txBody>
      </p:sp>
      <p:pic>
        <p:nvPicPr>
          <p:cNvPr id="16387" name="Рисунок 1"/>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55650" y="188913"/>
            <a:ext cx="7177088" cy="6194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6388" name="Rectangle 4"/>
          <p:cNvSpPr>
            <a:spLocks noChangeArrowheads="1"/>
          </p:cNvSpPr>
          <p:nvPr/>
        </p:nvSpPr>
        <p:spPr bwMode="auto">
          <a:xfrm>
            <a:off x="0" y="3552825"/>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endParaRPr lang="ru-RU" altLang="ru-RU" smtClean="0">
              <a:solidFill>
                <a:srgbClr val="000000"/>
              </a:solidFill>
              <a:cs typeface="Arial" charset="0"/>
            </a:endParaRPr>
          </a:p>
        </p:txBody>
      </p:sp>
    </p:spTree>
    <p:extLst>
      <p:ext uri="{BB962C8B-B14F-4D97-AF65-F5344CB8AC3E}">
        <p14:creationId xmlns="" xmlns:p14="http://schemas.microsoft.com/office/powerpoint/2010/main" val="1517407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827088" y="274638"/>
            <a:ext cx="8193087" cy="1143000"/>
          </a:xfrm>
        </p:spPr>
        <p:txBody>
          <a:bodyPr/>
          <a:lstStyle/>
          <a:p>
            <a:pPr eaLnBrk="1" hangingPunct="1"/>
            <a:r>
              <a:rPr lang="ru-RU" altLang="ru-RU" b="1" smtClean="0"/>
              <a:t>Эффективность процесса обучения</a:t>
            </a:r>
          </a:p>
        </p:txBody>
      </p:sp>
      <p:sp>
        <p:nvSpPr>
          <p:cNvPr id="19459" name="Rectangle 3"/>
          <p:cNvSpPr>
            <a:spLocks noGrp="1" noChangeArrowheads="1"/>
          </p:cNvSpPr>
          <p:nvPr>
            <p:ph type="body" idx="1"/>
          </p:nvPr>
        </p:nvSpPr>
        <p:spPr>
          <a:xfrm>
            <a:off x="250825" y="1600200"/>
            <a:ext cx="8769350" cy="4525963"/>
          </a:xfrm>
        </p:spPr>
        <p:txBody>
          <a:bodyPr/>
          <a:lstStyle/>
          <a:p>
            <a:pPr eaLnBrk="1" hangingPunct="1">
              <a:buNone/>
            </a:pPr>
            <a:r>
              <a:rPr lang="ru-RU" altLang="ru-RU" dirty="0" smtClean="0"/>
              <a:t> </a:t>
            </a:r>
            <a:r>
              <a:rPr lang="ru-RU" altLang="ru-RU" dirty="0" smtClean="0"/>
              <a:t>        </a:t>
            </a:r>
            <a:r>
              <a:rPr lang="ru-RU" altLang="ru-RU" dirty="0" smtClean="0"/>
              <a:t>зависит </a:t>
            </a:r>
            <a:r>
              <a:rPr lang="ru-RU" altLang="ru-RU" dirty="0" smtClean="0"/>
              <a:t>от реализации следующих принципов:</a:t>
            </a:r>
          </a:p>
          <a:p>
            <a:pPr eaLnBrk="1" hangingPunct="1">
              <a:buFontTx/>
              <a:buNone/>
            </a:pPr>
            <a:endParaRPr lang="ru-RU" altLang="ru-RU" dirty="0" smtClean="0"/>
          </a:p>
          <a:p>
            <a:pPr eaLnBrk="1" hangingPunct="1"/>
            <a:r>
              <a:rPr lang="ru-RU" altLang="ru-RU" dirty="0" smtClean="0"/>
              <a:t>комплексного подхода к процессу обучения;</a:t>
            </a:r>
            <a:endParaRPr lang="en-US" altLang="ru-RU" dirty="0" smtClean="0"/>
          </a:p>
          <a:p>
            <a:pPr eaLnBrk="1" hangingPunct="1"/>
            <a:r>
              <a:rPr lang="ru-RU" altLang="ru-RU" dirty="0" smtClean="0"/>
              <a:t>интерактивности;</a:t>
            </a:r>
            <a:endParaRPr lang="en-US" altLang="ru-RU" dirty="0" smtClean="0"/>
          </a:p>
          <a:p>
            <a:pPr eaLnBrk="1" hangingPunct="1"/>
            <a:r>
              <a:rPr lang="ru-RU" altLang="ru-RU" dirty="0" smtClean="0"/>
              <a:t>дифференцированного подхода;</a:t>
            </a:r>
            <a:endParaRPr lang="en-US" altLang="ru-RU" dirty="0" smtClean="0"/>
          </a:p>
          <a:p>
            <a:pPr eaLnBrk="1" hangingPunct="1"/>
            <a:r>
              <a:rPr lang="ru-RU" altLang="ru-RU" dirty="0" smtClean="0"/>
              <a:t>учета индивидуальных особенностей;</a:t>
            </a:r>
            <a:endParaRPr lang="en-US" altLang="ru-RU" dirty="0" smtClean="0"/>
          </a:p>
          <a:p>
            <a:pPr eaLnBrk="1" hangingPunct="1"/>
            <a:r>
              <a:rPr lang="ru-RU" altLang="ru-RU" dirty="0" smtClean="0"/>
              <a:t>вариативности режима работы;</a:t>
            </a:r>
            <a:endParaRPr lang="en-US" altLang="ru-RU" dirty="0" smtClean="0"/>
          </a:p>
          <a:p>
            <a:pPr eaLnBrk="1" hangingPunct="1"/>
            <a:r>
              <a:rPr lang="ru-RU" altLang="ru-RU" dirty="0" err="1" smtClean="0"/>
              <a:t>проблемности</a:t>
            </a:r>
            <a:r>
              <a:rPr lang="ru-RU" altLang="ru-RU" dirty="0" smtClean="0"/>
              <a:t> (как при организации учебных материалов, так и самого учебного процесса).</a:t>
            </a:r>
          </a:p>
          <a:p>
            <a:pPr eaLnBrk="1" hangingPunct="1"/>
            <a:endParaRPr lang="ru-RU" altLang="ru-RU" dirty="0" smtClean="0"/>
          </a:p>
        </p:txBody>
      </p:sp>
    </p:spTree>
    <p:extLst>
      <p:ext uri="{BB962C8B-B14F-4D97-AF65-F5344CB8AC3E}">
        <p14:creationId xmlns="" xmlns:p14="http://schemas.microsoft.com/office/powerpoint/2010/main" val="41907242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ru-RU" altLang="ru-RU"/>
              <a:t>Вдумайтесь в эти слова</a:t>
            </a:r>
          </a:p>
        </p:txBody>
      </p:sp>
      <p:sp>
        <p:nvSpPr>
          <p:cNvPr id="9219" name="Rectangle 3"/>
          <p:cNvSpPr>
            <a:spLocks noGrp="1" noChangeArrowheads="1"/>
          </p:cNvSpPr>
          <p:nvPr>
            <p:ph type="body" idx="1"/>
          </p:nvPr>
        </p:nvSpPr>
        <p:spPr/>
        <p:txBody>
          <a:bodyPr/>
          <a:lstStyle/>
          <a:p>
            <a:pPr>
              <a:lnSpc>
                <a:spcPct val="80000"/>
              </a:lnSpc>
            </a:pPr>
            <a:r>
              <a:rPr lang="ru-RU" altLang="ru-RU" sz="2000" b="1" dirty="0"/>
              <a:t>Сухомлинский: «Интерес к учению проявляется только тогда, когда есть вдохновение, рождающееся от успеха».</a:t>
            </a:r>
          </a:p>
          <a:p>
            <a:pPr>
              <a:lnSpc>
                <a:spcPct val="80000"/>
              </a:lnSpc>
            </a:pPr>
            <a:r>
              <a:rPr lang="ru-RU" altLang="ru-RU" sz="2000" b="1" dirty="0" smtClean="0"/>
              <a:t> «</a:t>
            </a:r>
            <a:r>
              <a:rPr lang="ru-RU" altLang="ru-RU" sz="2000" b="1" dirty="0"/>
              <a:t>Если учителя просвещают своих многочисленных учеников, преподнося им всем один и тот же урок и требуя от них одинакового поведения, хотя способности их вовсе не одинаковы, то нет ничего удивительного, что среди огромной толпы детей найдется всего два или три ребенка, которые извлекают настоящую пользу из подобного преподавания». </a:t>
            </a:r>
          </a:p>
          <a:p>
            <a:pPr>
              <a:lnSpc>
                <a:spcPct val="80000"/>
              </a:lnSpc>
            </a:pPr>
            <a:r>
              <a:rPr lang="ru-RU" altLang="ru-RU" sz="2000" b="1" dirty="0"/>
              <a:t> Киплинг писал: “Образование – величайшее из земных благ, если оно наивысшего качества. В противном случае оно совершенно бесполезно”. </a:t>
            </a:r>
            <a:endParaRPr lang="ru-RU" altLang="ru-RU" sz="2000" dirty="0"/>
          </a:p>
          <a:p>
            <a:pPr>
              <a:lnSpc>
                <a:spcPct val="80000"/>
              </a:lnSpc>
              <a:buFontTx/>
              <a:buNone/>
            </a:pPr>
            <a:r>
              <a:rPr lang="ru-RU" altLang="ru-RU" sz="2000" dirty="0"/>
              <a:t>	</a:t>
            </a:r>
          </a:p>
        </p:txBody>
      </p:sp>
    </p:spTree>
    <p:extLst>
      <p:ext uri="{BB962C8B-B14F-4D97-AF65-F5344CB8AC3E}">
        <p14:creationId xmlns="" xmlns:p14="http://schemas.microsoft.com/office/powerpoint/2010/main" val="16523496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1000"/>
                                        <p:tgtEl>
                                          <p:spTgt spid="9219">
                                            <p:txEl>
                                              <p:pRg st="0" end="0"/>
                                            </p:txEl>
                                          </p:spTgt>
                                        </p:tgtEl>
                                      </p:cBhvr>
                                    </p:animEffect>
                                    <p:anim calcmode="lin" valueType="num">
                                      <p:cBhvr>
                                        <p:cTn id="8" dur="1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2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219">
                                            <p:txEl>
                                              <p:pRg st="1" end="1"/>
                                            </p:txEl>
                                          </p:spTgt>
                                        </p:tgtEl>
                                        <p:attrNameLst>
                                          <p:attrName>style.visibility</p:attrName>
                                        </p:attrNameLst>
                                      </p:cBhvr>
                                      <p:to>
                                        <p:strVal val="visible"/>
                                      </p:to>
                                    </p:set>
                                    <p:animEffect transition="in" filter="fade">
                                      <p:cBhvr>
                                        <p:cTn id="14" dur="1000"/>
                                        <p:tgtEl>
                                          <p:spTgt spid="9219">
                                            <p:txEl>
                                              <p:pRg st="1" end="1"/>
                                            </p:txEl>
                                          </p:spTgt>
                                        </p:tgtEl>
                                      </p:cBhvr>
                                    </p:animEffect>
                                    <p:anim calcmode="lin" valueType="num">
                                      <p:cBhvr>
                                        <p:cTn id="15" dur="1000" fill="hold"/>
                                        <p:tgtEl>
                                          <p:spTgt spid="92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2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219">
                                            <p:txEl>
                                              <p:pRg st="2" end="2"/>
                                            </p:txEl>
                                          </p:spTgt>
                                        </p:tgtEl>
                                        <p:attrNameLst>
                                          <p:attrName>style.visibility</p:attrName>
                                        </p:attrNameLst>
                                      </p:cBhvr>
                                      <p:to>
                                        <p:strVal val="visible"/>
                                      </p:to>
                                    </p:set>
                                    <p:animEffect transition="in" filter="fade">
                                      <p:cBhvr>
                                        <p:cTn id="21" dur="1000"/>
                                        <p:tgtEl>
                                          <p:spTgt spid="9219">
                                            <p:txEl>
                                              <p:pRg st="2" end="2"/>
                                            </p:txEl>
                                          </p:spTgt>
                                        </p:tgtEl>
                                      </p:cBhvr>
                                    </p:animEffect>
                                    <p:anim calcmode="lin" valueType="num">
                                      <p:cBhvr>
                                        <p:cTn id="22"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2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219">
                                            <p:txEl>
                                              <p:pRg st="3" end="3"/>
                                            </p:txEl>
                                          </p:spTgt>
                                        </p:tgtEl>
                                        <p:attrNameLst>
                                          <p:attrName>style.visibility</p:attrName>
                                        </p:attrNameLst>
                                      </p:cBhvr>
                                      <p:to>
                                        <p:strVal val="visible"/>
                                      </p:to>
                                    </p:set>
                                    <p:animEffect transition="in" filter="fade">
                                      <p:cBhvr>
                                        <p:cTn id="28" dur="1000"/>
                                        <p:tgtEl>
                                          <p:spTgt spid="9219">
                                            <p:txEl>
                                              <p:pRg st="3" end="3"/>
                                            </p:txEl>
                                          </p:spTgt>
                                        </p:tgtEl>
                                      </p:cBhvr>
                                    </p:animEffect>
                                    <p:anim calcmode="lin" valueType="num">
                                      <p:cBhvr>
                                        <p:cTn id="29" dur="1000" fill="hold"/>
                                        <p:tgtEl>
                                          <p:spTgt spid="921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21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Рисунок 23" descr="j0400979.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l="12643" t="1796"/>
          <a:stretch>
            <a:fillRect/>
          </a:stretch>
        </p:blipFill>
        <p:spPr bwMode="auto">
          <a:xfrm>
            <a:off x="683568" y="803464"/>
            <a:ext cx="2592288" cy="304696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0723" name="Прямоугольник 2"/>
          <p:cNvSpPr>
            <a:spLocks noChangeArrowheads="1"/>
          </p:cNvSpPr>
          <p:nvPr/>
        </p:nvSpPr>
        <p:spPr bwMode="auto">
          <a:xfrm>
            <a:off x="4286250" y="785813"/>
            <a:ext cx="3857625" cy="3540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ru-RU" sz="2800" b="1" i="1">
                <a:solidFill>
                  <a:prstClr val="black"/>
                </a:solidFill>
                <a:latin typeface="Arial" charset="0"/>
              </a:rPr>
              <a:t>Если дети изучают то, что им интересно, </a:t>
            </a:r>
          </a:p>
          <a:p>
            <a:pPr fontAlgn="base">
              <a:spcBef>
                <a:spcPct val="0"/>
              </a:spcBef>
              <a:spcAft>
                <a:spcPct val="0"/>
              </a:spcAft>
              <a:buFont typeface="Wingdings 2" pitchFamily="18" charset="2"/>
              <a:buNone/>
            </a:pPr>
            <a:r>
              <a:rPr lang="ru-RU" sz="2800" b="1" i="1">
                <a:solidFill>
                  <a:prstClr val="black"/>
                </a:solidFill>
                <a:latin typeface="Arial" charset="0"/>
              </a:rPr>
              <a:t> они быстро найдут свои таланты и добьются успеха.</a:t>
            </a:r>
          </a:p>
          <a:p>
            <a:pPr fontAlgn="base">
              <a:spcBef>
                <a:spcPct val="0"/>
              </a:spcBef>
              <a:spcAft>
                <a:spcPct val="0"/>
              </a:spcAft>
            </a:pPr>
            <a:endParaRPr lang="ru-RU" sz="2800" b="1" i="1">
              <a:solidFill>
                <a:prstClr val="black"/>
              </a:solidFill>
              <a:latin typeface="Arial" charset="0"/>
            </a:endParaRPr>
          </a:p>
        </p:txBody>
      </p:sp>
      <p:sp>
        <p:nvSpPr>
          <p:cNvPr id="2" name="TextBox 1"/>
          <p:cNvSpPr txBox="1"/>
          <p:nvPr/>
        </p:nvSpPr>
        <p:spPr>
          <a:xfrm>
            <a:off x="1691680" y="4437112"/>
            <a:ext cx="5832648" cy="830997"/>
          </a:xfrm>
          <a:prstGeom prst="rect">
            <a:avLst/>
          </a:prstGeom>
          <a:noFill/>
        </p:spPr>
        <p:txBody>
          <a:bodyPr wrap="square" rtlCol="0">
            <a:spAutoFit/>
          </a:bodyPr>
          <a:lstStyle/>
          <a:p>
            <a:r>
              <a:rPr lang="ru-RU" sz="2400" b="1" dirty="0" smtClean="0">
                <a:solidFill>
                  <a:prstClr val="black"/>
                </a:solidFill>
              </a:rPr>
              <a:t>«Ученик интересуется тем, где он более успешен» О.Ю. Шмит</a:t>
            </a:r>
            <a:endParaRPr lang="ru-RU" sz="2400" b="1" dirty="0">
              <a:solidFill>
                <a:prstClr val="black"/>
              </a:solidFill>
            </a:endParaRPr>
          </a:p>
        </p:txBody>
      </p:sp>
    </p:spTree>
    <p:extLst>
      <p:ext uri="{BB962C8B-B14F-4D97-AF65-F5344CB8AC3E}">
        <p14:creationId xmlns="" xmlns:p14="http://schemas.microsoft.com/office/powerpoint/2010/main" val="171679051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heme/_rels/them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image" Target="../media/image8.jpeg"/></Relationships>
</file>

<file path=ppt/theme/theme1.xml><?xml version="1.0" encoding="utf-8"?>
<a:theme xmlns:a="http://schemas.openxmlformats.org/drawingml/2006/main" name="Глобус">
  <a:themeElements>
    <a:clrScheme name="Глобус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Глобус">
      <a:majorFont>
        <a:latin typeface="Arial"/>
        <a:ea typeface=""/>
        <a:cs typeface=""/>
      </a:majorFont>
      <a:minorFont>
        <a:latin typeface="Verdan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Глобус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Глобус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Глобус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Глобус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Глобус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Глобус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Глобус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Глобус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Кимоно">
  <a:themeElements>
    <a:clrScheme name="Кимоно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fontScheme name="Кимоно">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Кимоно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Кимоно 2">
        <a:dk1>
          <a:srgbClr val="000000"/>
        </a:dk1>
        <a:lt1>
          <a:srgbClr val="FFFFFF"/>
        </a:lt1>
        <a:dk2>
          <a:srgbClr val="000000"/>
        </a:dk2>
        <a:lt2>
          <a:srgbClr val="F7D47D"/>
        </a:lt2>
        <a:accent1>
          <a:srgbClr val="C19341"/>
        </a:accent1>
        <a:accent2>
          <a:srgbClr val="60A265"/>
        </a:accent2>
        <a:accent3>
          <a:srgbClr val="AAAAAA"/>
        </a:accent3>
        <a:accent4>
          <a:srgbClr val="DADADA"/>
        </a:accent4>
        <a:accent5>
          <a:srgbClr val="DDC8B0"/>
        </a:accent5>
        <a:accent6>
          <a:srgbClr val="56925B"/>
        </a:accent6>
        <a:hlink>
          <a:srgbClr val="EB9F17"/>
        </a:hlink>
        <a:folHlink>
          <a:srgbClr val="CF7625"/>
        </a:folHlink>
      </a:clrScheme>
      <a:clrMap bg1="dk2" tx1="lt1" bg2="dk1" tx2="lt2" accent1="accent1" accent2="accent2" accent3="accent3" accent4="accent4" accent5="accent5" accent6="accent6" hlink="hlink" folHlink="folHlink"/>
    </a:extraClrScheme>
    <a:extraClrScheme>
      <a:clrScheme name="Кимоно 3">
        <a:dk1>
          <a:srgbClr val="00002E"/>
        </a:dk1>
        <a:lt1>
          <a:srgbClr val="FFFFFF"/>
        </a:lt1>
        <a:dk2>
          <a:srgbClr val="003399"/>
        </a:dk2>
        <a:lt2>
          <a:srgbClr val="F4BC40"/>
        </a:lt2>
        <a:accent1>
          <a:srgbClr val="9280CC"/>
        </a:accent1>
        <a:accent2>
          <a:srgbClr val="BD51A1"/>
        </a:accent2>
        <a:accent3>
          <a:srgbClr val="AAADCA"/>
        </a:accent3>
        <a:accent4>
          <a:srgbClr val="DADADA"/>
        </a:accent4>
        <a:accent5>
          <a:srgbClr val="C7C0E2"/>
        </a:accent5>
        <a:accent6>
          <a:srgbClr val="AB4991"/>
        </a:accent6>
        <a:hlink>
          <a:srgbClr val="CC66FF"/>
        </a:hlink>
        <a:folHlink>
          <a:srgbClr val="824F99"/>
        </a:folHlink>
      </a:clrScheme>
      <a:clrMap bg1="dk2" tx1="lt1" bg2="dk1" tx2="lt2" accent1="accent1" accent2="accent2" accent3="accent3" accent4="accent4" accent5="accent5" accent6="accent6" hlink="hlink" folHlink="folHlink"/>
    </a:extraClrScheme>
    <a:extraClrScheme>
      <a:clrScheme name="Кимоно 4">
        <a:dk1>
          <a:srgbClr val="2F1311"/>
        </a:dk1>
        <a:lt1>
          <a:srgbClr val="7A8E9C"/>
        </a:lt1>
        <a:dk2>
          <a:srgbClr val="FDF4DF"/>
        </a:dk2>
        <a:lt2>
          <a:srgbClr val="3E4A52"/>
        </a:lt2>
        <a:accent1>
          <a:srgbClr val="81ABA0"/>
        </a:accent1>
        <a:accent2>
          <a:srgbClr val="CD817B"/>
        </a:accent2>
        <a:accent3>
          <a:srgbClr val="BEC6CB"/>
        </a:accent3>
        <a:accent4>
          <a:srgbClr val="270E0D"/>
        </a:accent4>
        <a:accent5>
          <a:srgbClr val="C1D2CD"/>
        </a:accent5>
        <a:accent6>
          <a:srgbClr val="BA746F"/>
        </a:accent6>
        <a:hlink>
          <a:srgbClr val="BEBC76"/>
        </a:hlink>
        <a:folHlink>
          <a:srgbClr val="668E69"/>
        </a:folHlink>
      </a:clrScheme>
      <a:clrMap bg1="lt1" tx1="dk1" bg2="lt2" tx2="dk2" accent1="accent1" accent2="accent2" accent3="accent3" accent4="accent4" accent5="accent5" accent6="accent6" hlink="hlink" folHlink="folHlink"/>
    </a:extraClrScheme>
    <a:extraClrScheme>
      <a:clrScheme name="Кимоно 5">
        <a:dk1>
          <a:srgbClr val="2F1311"/>
        </a:dk1>
        <a:lt1>
          <a:srgbClr val="7A9C7C"/>
        </a:lt1>
        <a:dk2>
          <a:srgbClr val="FBEBC3"/>
        </a:dk2>
        <a:lt2>
          <a:srgbClr val="3C503D"/>
        </a:lt2>
        <a:accent1>
          <a:srgbClr val="D5B781"/>
        </a:accent1>
        <a:accent2>
          <a:srgbClr val="C16059"/>
        </a:accent2>
        <a:accent3>
          <a:srgbClr val="BECBBF"/>
        </a:accent3>
        <a:accent4>
          <a:srgbClr val="270E0D"/>
        </a:accent4>
        <a:accent5>
          <a:srgbClr val="E7D8C1"/>
        </a:accent5>
        <a:accent6>
          <a:srgbClr val="AF5650"/>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Кимоно 6">
        <a:dk1>
          <a:srgbClr val="000000"/>
        </a:dk1>
        <a:lt1>
          <a:srgbClr val="D9EFE0"/>
        </a:lt1>
        <a:dk2>
          <a:srgbClr val="30605A"/>
        </a:dk2>
        <a:lt2>
          <a:srgbClr val="15331E"/>
        </a:lt2>
        <a:accent1>
          <a:srgbClr val="A4C6BA"/>
        </a:accent1>
        <a:accent2>
          <a:srgbClr val="558F7D"/>
        </a:accent2>
        <a:accent3>
          <a:srgbClr val="E9F6ED"/>
        </a:accent3>
        <a:accent4>
          <a:srgbClr val="000000"/>
        </a:accent4>
        <a:accent5>
          <a:srgbClr val="CFDFD9"/>
        </a:accent5>
        <a:accent6>
          <a:srgbClr val="4C8171"/>
        </a:accent6>
        <a:hlink>
          <a:srgbClr val="C1C177"/>
        </a:hlink>
        <a:folHlink>
          <a:srgbClr val="A08F5E"/>
        </a:folHlink>
      </a:clrScheme>
      <a:clrMap bg1="lt1" tx1="dk1" bg2="lt2" tx2="dk2" accent1="accent1" accent2="accent2" accent3="accent3" accent4="accent4" accent5="accent5" accent6="accent6" hlink="hlink" folHlink="folHlink"/>
    </a:extraClrScheme>
    <a:extraClrScheme>
      <a:clrScheme name="Кимоно 7">
        <a:dk1>
          <a:srgbClr val="2F1311"/>
        </a:dk1>
        <a:lt1>
          <a:srgbClr val="CFC7B5"/>
        </a:lt1>
        <a:dk2>
          <a:srgbClr val="853F35"/>
        </a:dk2>
        <a:lt2>
          <a:srgbClr val="8E7F5E"/>
        </a:lt2>
        <a:accent1>
          <a:srgbClr val="EBD2A5"/>
        </a:accent1>
        <a:accent2>
          <a:srgbClr val="A5C9A8"/>
        </a:accent2>
        <a:accent3>
          <a:srgbClr val="E4E0D7"/>
        </a:accent3>
        <a:accent4>
          <a:srgbClr val="270E0D"/>
        </a:accent4>
        <a:accent5>
          <a:srgbClr val="F3E5CF"/>
        </a:accent5>
        <a:accent6>
          <a:srgbClr val="95B698"/>
        </a:accent6>
        <a:hlink>
          <a:srgbClr val="C68510"/>
        </a:hlink>
        <a:folHlink>
          <a:srgbClr val="E5A871"/>
        </a:folHlink>
      </a:clrScheme>
      <a:clrMap bg1="lt1" tx1="dk1" bg2="lt2" tx2="dk2" accent1="accent1" accent2="accent2" accent3="accent3" accent4="accent4" accent5="accent5" accent6="accent6" hlink="hlink" folHlink="folHlink"/>
    </a:extraClrScheme>
    <a:extraClrScheme>
      <a:clrScheme name="Кимоно 8">
        <a:dk1>
          <a:srgbClr val="000000"/>
        </a:dk1>
        <a:lt1>
          <a:srgbClr val="F0EED8"/>
        </a:lt1>
        <a:dk2>
          <a:srgbClr val="666729"/>
        </a:dk2>
        <a:lt2>
          <a:srgbClr val="3F3B19"/>
        </a:lt2>
        <a:accent1>
          <a:srgbClr val="E9D47D"/>
        </a:accent1>
        <a:accent2>
          <a:srgbClr val="D4DD91"/>
        </a:accent2>
        <a:accent3>
          <a:srgbClr val="F6F5E9"/>
        </a:accent3>
        <a:accent4>
          <a:srgbClr val="000000"/>
        </a:accent4>
        <a:accent5>
          <a:srgbClr val="F2E6BF"/>
        </a:accent5>
        <a:accent6>
          <a:srgbClr val="C0C883"/>
        </a:accent6>
        <a:hlink>
          <a:srgbClr val="9D943F"/>
        </a:hlink>
        <a:folHlink>
          <a:srgbClr val="C9C17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Занавес">
  <a:themeElements>
    <a:clrScheme name="Занавес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Занавес">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Занавес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Занавес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Занавес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Занавес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Занавес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Занавес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Занавес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Занавес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Занавес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Водяные знаки">
  <a:themeElements>
    <a:clrScheme name="Водяные знаки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Водяные знаки">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Водяные знаки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Водяные знаки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Водяные знаки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Водяные знаки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Водяные знаки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Водяные знаки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Водяные знаки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Водяные знаки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Водяные знаки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Квадрант">
  <a:themeElements>
    <a:clrScheme name="Квадрант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Квадрант">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Квадрант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Квадрант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Квадрант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Квадрант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Квадрант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Квадрант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Квадрант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Квадрант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Квадрант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ind_0011_slide">
  <a:themeElements>
    <a:clrScheme name="ind_0011_slide 2">
      <a:dk1>
        <a:srgbClr val="000000"/>
      </a:dk1>
      <a:lt1>
        <a:srgbClr val="A9CFC0"/>
      </a:lt1>
      <a:dk2>
        <a:srgbClr val="000000"/>
      </a:dk2>
      <a:lt2>
        <a:srgbClr val="A8A8A8"/>
      </a:lt2>
      <a:accent1>
        <a:srgbClr val="596B2E"/>
      </a:accent1>
      <a:accent2>
        <a:srgbClr val="2E386B"/>
      </a:accent2>
      <a:accent3>
        <a:srgbClr val="D1E4DC"/>
      </a:accent3>
      <a:accent4>
        <a:srgbClr val="000000"/>
      </a:accent4>
      <a:accent5>
        <a:srgbClr val="B5BAAD"/>
      </a:accent5>
      <a:accent6>
        <a:srgbClr val="293260"/>
      </a:accent6>
      <a:hlink>
        <a:srgbClr val="2E6B53"/>
      </a:hlink>
      <a:folHlink>
        <a:srgbClr val="2E516B"/>
      </a:folHlink>
    </a:clrScheme>
    <a:fontScheme name="ind_0011_slide">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nd_0011_slide 1">
        <a:dk1>
          <a:srgbClr val="000000"/>
        </a:dk1>
        <a:lt1>
          <a:srgbClr val="A9CFC0"/>
        </a:lt1>
        <a:dk2>
          <a:srgbClr val="000000"/>
        </a:dk2>
        <a:lt2>
          <a:srgbClr val="A8A8A8"/>
        </a:lt2>
        <a:accent1>
          <a:srgbClr val="689C3B"/>
        </a:accent1>
        <a:accent2>
          <a:srgbClr val="4D806B"/>
        </a:accent2>
        <a:accent3>
          <a:srgbClr val="D1E4DC"/>
        </a:accent3>
        <a:accent4>
          <a:srgbClr val="000000"/>
        </a:accent4>
        <a:accent5>
          <a:srgbClr val="B9CBAF"/>
        </a:accent5>
        <a:accent6>
          <a:srgbClr val="457360"/>
        </a:accent6>
        <a:hlink>
          <a:srgbClr val="436426"/>
        </a:hlink>
        <a:folHlink>
          <a:srgbClr val="265945"/>
        </a:folHlink>
      </a:clrScheme>
      <a:clrMap bg1="lt1" tx1="dk1" bg2="lt2" tx2="dk2" accent1="accent1" accent2="accent2" accent3="accent3" accent4="accent4" accent5="accent5" accent6="accent6" hlink="hlink" folHlink="folHlink"/>
    </a:extraClrScheme>
    <a:extraClrScheme>
      <a:clrScheme name="ind_0011_slide 2">
        <a:dk1>
          <a:srgbClr val="000000"/>
        </a:dk1>
        <a:lt1>
          <a:srgbClr val="A9CFC0"/>
        </a:lt1>
        <a:dk2>
          <a:srgbClr val="000000"/>
        </a:dk2>
        <a:lt2>
          <a:srgbClr val="A8A8A8"/>
        </a:lt2>
        <a:accent1>
          <a:srgbClr val="596B2E"/>
        </a:accent1>
        <a:accent2>
          <a:srgbClr val="2E386B"/>
        </a:accent2>
        <a:accent3>
          <a:srgbClr val="D1E4DC"/>
        </a:accent3>
        <a:accent4>
          <a:srgbClr val="000000"/>
        </a:accent4>
        <a:accent5>
          <a:srgbClr val="B5BAAD"/>
        </a:accent5>
        <a:accent6>
          <a:srgbClr val="293260"/>
        </a:accent6>
        <a:hlink>
          <a:srgbClr val="2E6B53"/>
        </a:hlink>
        <a:folHlink>
          <a:srgbClr val="2E516B"/>
        </a:folHlink>
      </a:clrScheme>
      <a:clrMap bg1="lt1" tx1="dk1" bg2="lt2" tx2="dk2" accent1="accent1" accent2="accent2" accent3="accent3" accent4="accent4" accent5="accent5" accent6="accent6" hlink="hlink" folHlink="folHlink"/>
    </a:extraClrScheme>
    <a:extraClrScheme>
      <a:clrScheme name="ind_0011_slide 3">
        <a:dk1>
          <a:srgbClr val="000000"/>
        </a:dk1>
        <a:lt1>
          <a:srgbClr val="A9CFC0"/>
        </a:lt1>
        <a:dk2>
          <a:srgbClr val="000000"/>
        </a:dk2>
        <a:lt2>
          <a:srgbClr val="A8A8A8"/>
        </a:lt2>
        <a:accent1>
          <a:srgbClr val="6C5014"/>
        </a:accent1>
        <a:accent2>
          <a:srgbClr val="2E6B53"/>
        </a:accent2>
        <a:accent3>
          <a:srgbClr val="D1E4DC"/>
        </a:accent3>
        <a:accent4>
          <a:srgbClr val="000000"/>
        </a:accent4>
        <a:accent5>
          <a:srgbClr val="BAB3AA"/>
        </a:accent5>
        <a:accent6>
          <a:srgbClr val="29604A"/>
        </a:accent6>
        <a:hlink>
          <a:srgbClr val="6B4D2E"/>
        </a:hlink>
        <a:folHlink>
          <a:srgbClr val="6B2E44"/>
        </a:folHlink>
      </a:clrScheme>
      <a:clrMap bg1="lt1" tx1="dk1" bg2="lt2" tx2="dk2" accent1="accent1" accent2="accent2" accent3="accent3" accent4="accent4" accent5="accent5" accent6="accent6" hlink="hlink" folHlink="folHlink"/>
    </a:extraClrScheme>
    <a:extraClrScheme>
      <a:clrScheme name="ind_0011_slide 4">
        <a:dk1>
          <a:srgbClr val="000000"/>
        </a:dk1>
        <a:lt1>
          <a:srgbClr val="A9CFC0"/>
        </a:lt1>
        <a:dk2>
          <a:srgbClr val="000000"/>
        </a:dk2>
        <a:lt2>
          <a:srgbClr val="A8A8A8"/>
        </a:lt2>
        <a:accent1>
          <a:srgbClr val="6B652E"/>
        </a:accent1>
        <a:accent2>
          <a:srgbClr val="2E6B53"/>
        </a:accent2>
        <a:accent3>
          <a:srgbClr val="D1E4DC"/>
        </a:accent3>
        <a:accent4>
          <a:srgbClr val="000000"/>
        </a:accent4>
        <a:accent5>
          <a:srgbClr val="BAB8AD"/>
        </a:accent5>
        <a:accent6>
          <a:srgbClr val="29604A"/>
        </a:accent6>
        <a:hlink>
          <a:srgbClr val="6B3D2E"/>
        </a:hlink>
        <a:folHlink>
          <a:srgbClr val="432E6B"/>
        </a:folHlink>
      </a:clrScheme>
      <a:clrMap bg1="lt1" tx1="dk1" bg2="lt2" tx2="dk2" accent1="accent1" accent2="accent2" accent3="accent3" accent4="accent4" accent5="accent5" accent6="accent6" hlink="hlink" folHlink="folHlink"/>
    </a:extraClrScheme>
    <a:extraClrScheme>
      <a:clrScheme name="ind_0011_slide 5">
        <a:dk1>
          <a:srgbClr val="000000"/>
        </a:dk1>
        <a:lt1>
          <a:srgbClr val="FFFFFF"/>
        </a:lt1>
        <a:dk2>
          <a:srgbClr val="000000"/>
        </a:dk2>
        <a:lt2>
          <a:srgbClr val="B2B2B2"/>
        </a:lt2>
        <a:accent1>
          <a:srgbClr val="689C3B"/>
        </a:accent1>
        <a:accent2>
          <a:srgbClr val="4D806B"/>
        </a:accent2>
        <a:accent3>
          <a:srgbClr val="FFFFFF"/>
        </a:accent3>
        <a:accent4>
          <a:srgbClr val="000000"/>
        </a:accent4>
        <a:accent5>
          <a:srgbClr val="B9CBAF"/>
        </a:accent5>
        <a:accent6>
          <a:srgbClr val="457360"/>
        </a:accent6>
        <a:hlink>
          <a:srgbClr val="436426"/>
        </a:hlink>
        <a:folHlink>
          <a:srgbClr val="265945"/>
        </a:folHlink>
      </a:clrScheme>
      <a:clrMap bg1="lt1" tx1="dk1" bg2="lt2" tx2="dk2" accent1="accent1" accent2="accent2" accent3="accent3" accent4="accent4" accent5="accent5" accent6="accent6" hlink="hlink" folHlink="folHlink"/>
    </a:extraClrScheme>
    <a:extraClrScheme>
      <a:clrScheme name="ind_0011_slide 6">
        <a:dk1>
          <a:srgbClr val="000000"/>
        </a:dk1>
        <a:lt1>
          <a:srgbClr val="FFFFFF"/>
        </a:lt1>
        <a:dk2>
          <a:srgbClr val="000000"/>
        </a:dk2>
        <a:lt2>
          <a:srgbClr val="B2B2B2"/>
        </a:lt2>
        <a:accent1>
          <a:srgbClr val="596B2E"/>
        </a:accent1>
        <a:accent2>
          <a:srgbClr val="2E386B"/>
        </a:accent2>
        <a:accent3>
          <a:srgbClr val="FFFFFF"/>
        </a:accent3>
        <a:accent4>
          <a:srgbClr val="000000"/>
        </a:accent4>
        <a:accent5>
          <a:srgbClr val="B5BAAD"/>
        </a:accent5>
        <a:accent6>
          <a:srgbClr val="293260"/>
        </a:accent6>
        <a:hlink>
          <a:srgbClr val="2E6B53"/>
        </a:hlink>
        <a:folHlink>
          <a:srgbClr val="2E516B"/>
        </a:folHlink>
      </a:clrScheme>
      <a:clrMap bg1="lt1" tx1="dk1" bg2="lt2" tx2="dk2" accent1="accent1" accent2="accent2" accent3="accent3" accent4="accent4" accent5="accent5" accent6="accent6" hlink="hlink" folHlink="folHlink"/>
    </a:extraClrScheme>
    <a:extraClrScheme>
      <a:clrScheme name="ind_0011_slide 7">
        <a:dk1>
          <a:srgbClr val="000000"/>
        </a:dk1>
        <a:lt1>
          <a:srgbClr val="FFFFFF"/>
        </a:lt1>
        <a:dk2>
          <a:srgbClr val="000000"/>
        </a:dk2>
        <a:lt2>
          <a:srgbClr val="B2B2B2"/>
        </a:lt2>
        <a:accent1>
          <a:srgbClr val="6C5014"/>
        </a:accent1>
        <a:accent2>
          <a:srgbClr val="2E6B53"/>
        </a:accent2>
        <a:accent3>
          <a:srgbClr val="FFFFFF"/>
        </a:accent3>
        <a:accent4>
          <a:srgbClr val="000000"/>
        </a:accent4>
        <a:accent5>
          <a:srgbClr val="BAB3AA"/>
        </a:accent5>
        <a:accent6>
          <a:srgbClr val="29604A"/>
        </a:accent6>
        <a:hlink>
          <a:srgbClr val="6B4D2E"/>
        </a:hlink>
        <a:folHlink>
          <a:srgbClr val="6B2E44"/>
        </a:folHlink>
      </a:clrScheme>
      <a:clrMap bg1="lt1" tx1="dk1" bg2="lt2" tx2="dk2" accent1="accent1" accent2="accent2" accent3="accent3" accent4="accent4" accent5="accent5" accent6="accent6" hlink="hlink" folHlink="folHlink"/>
    </a:extraClrScheme>
    <a:extraClrScheme>
      <a:clrScheme name="ind_0011_slide 8">
        <a:dk1>
          <a:srgbClr val="000000"/>
        </a:dk1>
        <a:lt1>
          <a:srgbClr val="FFFFFF"/>
        </a:lt1>
        <a:dk2>
          <a:srgbClr val="000000"/>
        </a:dk2>
        <a:lt2>
          <a:srgbClr val="B2B2B2"/>
        </a:lt2>
        <a:accent1>
          <a:srgbClr val="6B652E"/>
        </a:accent1>
        <a:accent2>
          <a:srgbClr val="2E6B53"/>
        </a:accent2>
        <a:accent3>
          <a:srgbClr val="FFFFFF"/>
        </a:accent3>
        <a:accent4>
          <a:srgbClr val="000000"/>
        </a:accent4>
        <a:accent5>
          <a:srgbClr val="BAB8AD"/>
        </a:accent5>
        <a:accent6>
          <a:srgbClr val="29604A"/>
        </a:accent6>
        <a:hlink>
          <a:srgbClr val="6B3D2E"/>
        </a:hlink>
        <a:folHlink>
          <a:srgbClr val="432E6B"/>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5_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2">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8.xml><?xml version="1.0" encoding="utf-8"?>
<a:theme xmlns:a="http://schemas.openxmlformats.org/drawingml/2006/main" name="1_Трава">
  <a:themeElements>
    <a:clrScheme name="Трава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Трава">
      <a:majorFont>
        <a:latin typeface="Arial Black"/>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рава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Трава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Трава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Трава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Трава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Трава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Трава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Трава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Трава">
  <a:themeElements>
    <a:clrScheme name="Трава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Трава">
      <a:majorFont>
        <a:latin typeface="Arial Black"/>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рава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Трава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Трава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Трава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Трава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Трава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Трава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Трава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otalTime>90</TotalTime>
  <Words>1172</Words>
  <Application>Microsoft Office PowerPoint</Application>
  <PresentationFormat>Экран (4:3)</PresentationFormat>
  <Paragraphs>396</Paragraphs>
  <Slides>18</Slides>
  <Notes>0</Notes>
  <HiddenSlides>0</HiddenSlides>
  <MMClips>0</MMClips>
  <ScaleCrop>false</ScaleCrop>
  <HeadingPairs>
    <vt:vector size="4" baseType="variant">
      <vt:variant>
        <vt:lpstr>Тема</vt:lpstr>
      </vt:variant>
      <vt:variant>
        <vt:i4>9</vt:i4>
      </vt:variant>
      <vt:variant>
        <vt:lpstr>Заголовки слайдов</vt:lpstr>
      </vt:variant>
      <vt:variant>
        <vt:i4>18</vt:i4>
      </vt:variant>
    </vt:vector>
  </HeadingPairs>
  <TitlesOfParts>
    <vt:vector size="27" baseType="lpstr">
      <vt:lpstr>Глобус</vt:lpstr>
      <vt:lpstr>Кимоно</vt:lpstr>
      <vt:lpstr>Занавес</vt:lpstr>
      <vt:lpstr>Водяные знаки</vt:lpstr>
      <vt:lpstr>Квадрант</vt:lpstr>
      <vt:lpstr>ind_0011_slide</vt:lpstr>
      <vt:lpstr>5_Изящная</vt:lpstr>
      <vt:lpstr>1_Трава</vt:lpstr>
      <vt:lpstr>Трава</vt:lpstr>
      <vt:lpstr>ПОИСК СЛАГАЕМЫХ успеха в  работе учителя по повышению качества знаний учащихся</vt:lpstr>
      <vt:lpstr>Слайд 2</vt:lpstr>
      <vt:lpstr>Слайд 3</vt:lpstr>
      <vt:lpstr>Повышение качества образования</vt:lpstr>
      <vt:lpstr>Слайд 5</vt:lpstr>
      <vt:lpstr>Слайд 6</vt:lpstr>
      <vt:lpstr>Эффективность процесса обучения</vt:lpstr>
      <vt:lpstr>Вдумайтесь в эти слова</vt:lpstr>
      <vt:lpstr>Слайд 9</vt:lpstr>
      <vt:lpstr>Слайд 10</vt:lpstr>
      <vt:lpstr>«нужно найти способ учить, который лучше всего соответствует  стилю обучения конкретного ученика". </vt:lpstr>
      <vt:lpstr>Визуальный тип </vt:lpstr>
      <vt:lpstr>Кинестетический тип </vt:lpstr>
      <vt:lpstr>Слагаемые работы учителя (опыт)</vt:lpstr>
      <vt:lpstr>Банк слагаемых, требующих воплощения, результат  - качественная сумма.</vt:lpstr>
      <vt:lpstr>«Учитель успешного ученика».</vt:lpstr>
      <vt:lpstr>«Учитель успешного ученика».</vt:lpstr>
      <vt:lpstr>Слайд 18</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Слагаемые работы учителя по повышению качества знаний учащихся.</dc:title>
  <dc:creator>Microsoft</dc:creator>
  <cp:lastModifiedBy>Пользователь</cp:lastModifiedBy>
  <cp:revision>12</cp:revision>
  <dcterms:created xsi:type="dcterms:W3CDTF">2014-03-31T16:13:51Z</dcterms:created>
  <dcterms:modified xsi:type="dcterms:W3CDTF">2017-04-01T04:52:55Z</dcterms:modified>
</cp:coreProperties>
</file>